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4"/>
  </p:notesMasterIdLst>
  <p:sldIdLst>
    <p:sldId id="273" r:id="rId6"/>
    <p:sldId id="280" r:id="rId7"/>
    <p:sldId id="282" r:id="rId8"/>
    <p:sldId id="283" r:id="rId9"/>
    <p:sldId id="279" r:id="rId10"/>
    <p:sldId id="288" r:id="rId11"/>
    <p:sldId id="277" r:id="rId12"/>
    <p:sldId id="272" r:id="rId13"/>
    <p:sldId id="267" r:id="rId14"/>
    <p:sldId id="286" r:id="rId15"/>
    <p:sldId id="289" r:id="rId16"/>
    <p:sldId id="263" r:id="rId17"/>
    <p:sldId id="264" r:id="rId18"/>
    <p:sldId id="275" r:id="rId19"/>
    <p:sldId id="278" r:id="rId20"/>
    <p:sldId id="287" r:id="rId21"/>
    <p:sldId id="284" r:id="rId22"/>
    <p:sldId id="27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008C3A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9F1B4-8A99-450A-AE41-E3B8A56C00BF}" v="156" dt="2021-05-25T16:21:58.509"/>
    <p1510:client id="{115F66F0-E01E-4C4B-9800-196594D7ABA5}" v="2" dt="2021-04-21T14:25:48.454"/>
    <p1510:client id="{200146AE-EF37-423B-8546-E0F47AFA3A64}" v="3063" dt="2021-05-18T15:51:51.204"/>
    <p1510:client id="{21C92B9E-0FDE-4C8D-9951-7B947C25521E}" v="1671" dt="2021-05-22T11:02:57.050"/>
    <p1510:client id="{232EEC5D-7BF3-4454-ABE9-1743CABE94FC}" v="34" dt="2021-03-24T09:33:04.760"/>
    <p1510:client id="{2D61103E-C341-4502-937B-275375F15CDD}" v="933" dt="2021-05-14T16:11:24.827"/>
    <p1510:client id="{44E3055B-F0BC-4A15-BDF2-31A072588C21}" v="561" dt="2021-05-25T15:16:09.735"/>
    <p1510:client id="{8D1D5A57-9CB3-45FF-969A-6AE384033288}" v="12" dt="2021-04-29T06:57:56.303"/>
    <p1510:client id="{9959F954-2B5A-4602-8E18-D96408D1FB0C}" v="838" dt="2021-05-25T14:06:33.403"/>
    <p1510:client id="{9A793C32-1F9A-478C-9009-5EDD5153EFCB}" v="65" dt="2021-05-11T15:38:12.682"/>
    <p1510:client id="{A9BD803C-0677-4451-8DE1-3C4BDAA3AAB4}" v="1727" dt="2021-05-19T16:38:36.402"/>
    <p1510:client id="{B011317D-60B1-4F38-B1D6-EAA121800693}" v="10" dt="2021-05-21T12:36:25.642"/>
    <p1510:client id="{B9BF498A-B5B9-4AB9-8161-A98427454B91}" v="92" dt="2021-05-17T15:42:34.211"/>
    <p1510:client id="{DA5BC97E-892B-4990-B429-08BB8D933A5E}" v="124" dt="2021-05-14T08:28:45.750"/>
    <p1510:client id="{E6A63368-9DA1-4DAE-80BB-7EF382D66B24}" v="448" dt="2021-05-14T13:30:56.330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f Liebal" userId="294b3999772e6136" providerId="Windows Live" clId="Web-{DA5BC97E-892B-4990-B429-08BB8D933A5E}"/>
    <pc:docChg chg="modSld">
      <pc:chgData name="Ulf Liebal" userId="294b3999772e6136" providerId="Windows Live" clId="Web-{DA5BC97E-892B-4990-B429-08BB8D933A5E}" dt="2021-05-14T08:28:43.860" v="65" actId="20577"/>
      <pc:docMkLst>
        <pc:docMk/>
      </pc:docMkLst>
      <pc:sldChg chg="modSp">
        <pc:chgData name="Ulf Liebal" userId="294b3999772e6136" providerId="Windows Live" clId="Web-{DA5BC97E-892B-4990-B429-08BB8D933A5E}" dt="2021-05-14T08:28:43.860" v="65" actId="20577"/>
        <pc:sldMkLst>
          <pc:docMk/>
          <pc:sldMk cId="2089216678" sldId="269"/>
        </pc:sldMkLst>
        <pc:spChg chg="mod">
          <ac:chgData name="Ulf Liebal" userId="294b3999772e6136" providerId="Windows Live" clId="Web-{DA5BC97E-892B-4990-B429-08BB8D933A5E}" dt="2021-05-14T08:28:43.860" v="65" actId="20577"/>
          <ac:spMkLst>
            <pc:docMk/>
            <pc:sldMk cId="2089216678" sldId="269"/>
            <ac:spMk id="61" creationId="{C460CA92-4F7B-4429-9F2E-FB66BD32A66D}"/>
          </ac:spMkLst>
        </pc:spChg>
      </pc:sldChg>
    </pc:docChg>
  </pc:docChgLst>
  <pc:docChgLst>
    <pc:chgData name="Ulf Liebal" userId="294b3999772e6136" providerId="Windows Live" clId="Web-{200146AE-EF37-423B-8546-E0F47AFA3A64}"/>
    <pc:docChg chg="addSld modSld sldOrd">
      <pc:chgData name="Ulf Liebal" userId="294b3999772e6136" providerId="Windows Live" clId="Web-{200146AE-EF37-423B-8546-E0F47AFA3A64}" dt="2021-05-18T15:51:51.204" v="1921" actId="14100"/>
      <pc:docMkLst>
        <pc:docMk/>
      </pc:docMkLst>
      <pc:sldChg chg="addSp delSp modSp">
        <pc:chgData name="Ulf Liebal" userId="294b3999772e6136" providerId="Windows Live" clId="Web-{200146AE-EF37-423B-8546-E0F47AFA3A64}" dt="2021-05-18T14:57:43.237" v="1442" actId="20577"/>
        <pc:sldMkLst>
          <pc:docMk/>
          <pc:sldMk cId="2950842444" sldId="263"/>
        </pc:sldMkLst>
        <pc:spChg chg="mod">
          <ac:chgData name="Ulf Liebal" userId="294b3999772e6136" providerId="Windows Live" clId="Web-{200146AE-EF37-423B-8546-E0F47AFA3A64}" dt="2021-05-18T14:49:40.509" v="1300"/>
          <ac:spMkLst>
            <pc:docMk/>
            <pc:sldMk cId="2950842444" sldId="263"/>
            <ac:spMk id="4" creationId="{3AFD4B81-D08A-431A-BD07-1E77589E957C}"/>
          </ac:spMkLst>
        </pc:spChg>
        <pc:spChg chg="mod">
          <ac:chgData name="Ulf Liebal" userId="294b3999772e6136" providerId="Windows Live" clId="Web-{200146AE-EF37-423B-8546-E0F47AFA3A64}" dt="2021-05-18T14:57:43.237" v="1442" actId="20577"/>
          <ac:spMkLst>
            <pc:docMk/>
            <pc:sldMk cId="2950842444" sldId="263"/>
            <ac:spMk id="11" creationId="{978DFABF-5893-41F0-911B-A0200E9D91D5}"/>
          </ac:spMkLst>
        </pc:spChg>
        <pc:picChg chg="add">
          <ac:chgData name="Ulf Liebal" userId="294b3999772e6136" providerId="Windows Live" clId="Web-{200146AE-EF37-423B-8546-E0F47AFA3A64}" dt="2021-05-18T09:42:57.741" v="108"/>
          <ac:picMkLst>
            <pc:docMk/>
            <pc:sldMk cId="2950842444" sldId="263"/>
            <ac:picMk id="3" creationId="{6EF4F161-36F3-4929-A2AD-5E2B71823B04}"/>
          </ac:picMkLst>
        </pc:picChg>
        <pc:picChg chg="del">
          <ac:chgData name="Ulf Liebal" userId="294b3999772e6136" providerId="Windows Live" clId="Web-{200146AE-EF37-423B-8546-E0F47AFA3A64}" dt="2021-05-18T09:42:56.897" v="107"/>
          <ac:picMkLst>
            <pc:docMk/>
            <pc:sldMk cId="2950842444" sldId="263"/>
            <ac:picMk id="5" creationId="{7E90AC2C-A0C6-486D-82FB-F22F169DE947}"/>
          </ac:picMkLst>
        </pc:picChg>
        <pc:picChg chg="add mod ord">
          <ac:chgData name="Ulf Liebal" userId="294b3999772e6136" providerId="Windows Live" clId="Web-{200146AE-EF37-423B-8546-E0F47AFA3A64}" dt="2021-05-18T09:43:33.668" v="112" actId="1076"/>
          <ac:picMkLst>
            <pc:docMk/>
            <pc:sldMk cId="2950842444" sldId="263"/>
            <ac:picMk id="6" creationId="{6FEDA3C2-EDAB-4CF7-8937-0C21CC008E06}"/>
          </ac:picMkLst>
        </pc:picChg>
      </pc:sldChg>
      <pc:sldChg chg="modSp">
        <pc:chgData name="Ulf Liebal" userId="294b3999772e6136" providerId="Windows Live" clId="Web-{200146AE-EF37-423B-8546-E0F47AFA3A64}" dt="2021-05-18T14:39:25.388" v="1184" actId="1076"/>
        <pc:sldMkLst>
          <pc:docMk/>
          <pc:sldMk cId="2852679785" sldId="264"/>
        </pc:sldMkLst>
        <pc:spChg chg="mod">
          <ac:chgData name="Ulf Liebal" userId="294b3999772e6136" providerId="Windows Live" clId="Web-{200146AE-EF37-423B-8546-E0F47AFA3A64}" dt="2021-05-18T14:39:25.388" v="1184" actId="1076"/>
          <ac:spMkLst>
            <pc:docMk/>
            <pc:sldMk cId="2852679785" sldId="264"/>
            <ac:spMk id="9" creationId="{0F5A0B9A-C112-406C-9E38-E2B64D653235}"/>
          </ac:spMkLst>
        </pc:spChg>
        <pc:grpChg chg="mod">
          <ac:chgData name="Ulf Liebal" userId="294b3999772e6136" providerId="Windows Live" clId="Web-{200146AE-EF37-423B-8546-E0F47AFA3A64}" dt="2021-05-18T14:39:18.434" v="1183" actId="1076"/>
          <ac:grpSpMkLst>
            <pc:docMk/>
            <pc:sldMk cId="2852679785" sldId="264"/>
            <ac:grpSpMk id="11" creationId="{D987153F-A2C5-469E-AEEF-0E06FF7EFBA6}"/>
          </ac:grpSpMkLst>
        </pc:grpChg>
        <pc:picChg chg="mod">
          <ac:chgData name="Ulf Liebal" userId="294b3999772e6136" providerId="Windows Live" clId="Web-{200146AE-EF37-423B-8546-E0F47AFA3A64}" dt="2021-05-18T14:39:15.028" v="1182" actId="14100"/>
          <ac:picMkLst>
            <pc:docMk/>
            <pc:sldMk cId="2852679785" sldId="264"/>
            <ac:picMk id="10" creationId="{7F0B9503-4B2F-4CD8-B512-183D1B30E1A6}"/>
          </ac:picMkLst>
        </pc:picChg>
      </pc:sldChg>
      <pc:sldChg chg="delSp">
        <pc:chgData name="Ulf Liebal" userId="294b3999772e6136" providerId="Windows Live" clId="Web-{200146AE-EF37-423B-8546-E0F47AFA3A64}" dt="2021-05-18T09:50:17.293" v="202"/>
        <pc:sldMkLst>
          <pc:docMk/>
          <pc:sldMk cId="1550085289" sldId="267"/>
        </pc:sldMkLst>
        <pc:picChg chg="del">
          <ac:chgData name="Ulf Liebal" userId="294b3999772e6136" providerId="Windows Live" clId="Web-{200146AE-EF37-423B-8546-E0F47AFA3A64}" dt="2021-05-18T09:50:17.293" v="202"/>
          <ac:picMkLst>
            <pc:docMk/>
            <pc:sldMk cId="1550085289" sldId="267"/>
            <ac:picMk id="41" creationId="{0CD71BD9-B084-48FF-AE81-B9277C7518CB}"/>
          </ac:picMkLst>
        </pc:picChg>
      </pc:sldChg>
      <pc:sldChg chg="modSp">
        <pc:chgData name="Ulf Liebal" userId="294b3999772e6136" providerId="Windows Live" clId="Web-{200146AE-EF37-423B-8546-E0F47AFA3A64}" dt="2021-05-18T14:55:00.062" v="1425" actId="14100"/>
        <pc:sldMkLst>
          <pc:docMk/>
          <pc:sldMk cId="2673332384" sldId="270"/>
        </pc:sldMkLst>
        <pc:spChg chg="mod">
          <ac:chgData name="Ulf Liebal" userId="294b3999772e6136" providerId="Windows Live" clId="Web-{200146AE-EF37-423B-8546-E0F47AFA3A64}" dt="2021-05-18T14:55:00.062" v="1425" actId="14100"/>
          <ac:spMkLst>
            <pc:docMk/>
            <pc:sldMk cId="2673332384" sldId="270"/>
            <ac:spMk id="3" creationId="{00000000-0000-0000-0000-000000000000}"/>
          </ac:spMkLst>
        </pc:spChg>
      </pc:sldChg>
      <pc:sldChg chg="addSp delSp modSp">
        <pc:chgData name="Ulf Liebal" userId="294b3999772e6136" providerId="Windows Live" clId="Web-{200146AE-EF37-423B-8546-E0F47AFA3A64}" dt="2021-05-18T15:22:19.796" v="1710" actId="1076"/>
        <pc:sldMkLst>
          <pc:docMk/>
          <pc:sldMk cId="3342103405" sldId="274"/>
        </pc:sldMkLst>
        <pc:spChg chg="del mod">
          <ac:chgData name="Ulf Liebal" userId="294b3999772e6136" providerId="Windows Live" clId="Web-{200146AE-EF37-423B-8546-E0F47AFA3A64}" dt="2021-05-18T15:19:10.183" v="1667"/>
          <ac:spMkLst>
            <pc:docMk/>
            <pc:sldMk cId="3342103405" sldId="274"/>
            <ac:spMk id="2" creationId="{00000000-0000-0000-0000-000000000000}"/>
          </ac:spMkLst>
        </pc:spChg>
        <pc:spChg chg="del mod">
          <ac:chgData name="Ulf Liebal" userId="294b3999772e6136" providerId="Windows Live" clId="Web-{200146AE-EF37-423B-8546-E0F47AFA3A64}" dt="2021-05-18T15:04:46.760" v="1530"/>
          <ac:spMkLst>
            <pc:docMk/>
            <pc:sldMk cId="3342103405" sldId="274"/>
            <ac:spMk id="5" creationId="{CD9E0E5A-E07A-4F57-9969-34CE36963035}"/>
          </ac:spMkLst>
        </pc:spChg>
        <pc:spChg chg="add del mod">
          <ac:chgData name="Ulf Liebal" userId="294b3999772e6136" providerId="Windows Live" clId="Web-{200146AE-EF37-423B-8546-E0F47AFA3A64}" dt="2021-05-18T15:21:25.982" v="1695"/>
          <ac:spMkLst>
            <pc:docMk/>
            <pc:sldMk cId="3342103405" sldId="274"/>
            <ac:spMk id="6" creationId="{C0DF95FD-A6C5-4F58-AF5F-1527966F2CA1}"/>
          </ac:spMkLst>
        </pc:spChg>
        <pc:spChg chg="add mod">
          <ac:chgData name="Ulf Liebal" userId="294b3999772e6136" providerId="Windows Live" clId="Web-{200146AE-EF37-423B-8546-E0F47AFA3A64}" dt="2021-05-18T15:22:19.780" v="1709" actId="1076"/>
          <ac:spMkLst>
            <pc:docMk/>
            <pc:sldMk cId="3342103405" sldId="274"/>
            <ac:spMk id="12" creationId="{2B64802D-B72D-400F-AD24-EEEDB8706032}"/>
          </ac:spMkLst>
        </pc:spChg>
        <pc:spChg chg="add mod">
          <ac:chgData name="Ulf Liebal" userId="294b3999772e6136" providerId="Windows Live" clId="Web-{200146AE-EF37-423B-8546-E0F47AFA3A64}" dt="2021-05-18T15:22:19.796" v="1710" actId="1076"/>
          <ac:spMkLst>
            <pc:docMk/>
            <pc:sldMk cId="3342103405" sldId="274"/>
            <ac:spMk id="13" creationId="{C6A007F1-C3BF-457C-AD22-3A15841BECF4}"/>
          </ac:spMkLst>
        </pc:spChg>
        <pc:spChg chg="add mod">
          <ac:chgData name="Ulf Liebal" userId="294b3999772e6136" providerId="Windows Live" clId="Web-{200146AE-EF37-423B-8546-E0F47AFA3A64}" dt="2021-05-18T15:19:51.840" v="1680" actId="1076"/>
          <ac:spMkLst>
            <pc:docMk/>
            <pc:sldMk cId="3342103405" sldId="274"/>
            <ac:spMk id="14" creationId="{913985AD-76A9-42FE-8C5A-E9F18379DB18}"/>
          </ac:spMkLst>
        </pc:spChg>
        <pc:spChg chg="add mod">
          <ac:chgData name="Ulf Liebal" userId="294b3999772e6136" providerId="Windows Live" clId="Web-{200146AE-EF37-423B-8546-E0F47AFA3A64}" dt="2021-05-18T15:19:51.855" v="1681" actId="1076"/>
          <ac:spMkLst>
            <pc:docMk/>
            <pc:sldMk cId="3342103405" sldId="274"/>
            <ac:spMk id="15" creationId="{3981C9A2-0C23-4B15-9EB5-663F3079218A}"/>
          </ac:spMkLst>
        </pc:spChg>
        <pc:spChg chg="add mod">
          <ac:chgData name="Ulf Liebal" userId="294b3999772e6136" providerId="Windows Live" clId="Web-{200146AE-EF37-423B-8546-E0F47AFA3A64}" dt="2021-05-18T15:19:51.855" v="1682" actId="1076"/>
          <ac:spMkLst>
            <pc:docMk/>
            <pc:sldMk cId="3342103405" sldId="274"/>
            <ac:spMk id="16" creationId="{0A7B8328-836D-4D56-B73A-2DE6922A0A01}"/>
          </ac:spMkLst>
        </pc:spChg>
        <pc:spChg chg="add mod">
          <ac:chgData name="Ulf Liebal" userId="294b3999772e6136" providerId="Windows Live" clId="Web-{200146AE-EF37-423B-8546-E0F47AFA3A64}" dt="2021-05-18T15:19:51.871" v="1683" actId="1076"/>
          <ac:spMkLst>
            <pc:docMk/>
            <pc:sldMk cId="3342103405" sldId="274"/>
            <ac:spMk id="17" creationId="{FD730D40-6408-412F-8A12-24D41ECE4B0E}"/>
          </ac:spMkLst>
        </pc:spChg>
        <pc:spChg chg="add mod">
          <ac:chgData name="Ulf Liebal" userId="294b3999772e6136" providerId="Windows Live" clId="Web-{200146AE-EF37-423B-8546-E0F47AFA3A64}" dt="2021-05-18T15:19:51.887" v="1684" actId="1076"/>
          <ac:spMkLst>
            <pc:docMk/>
            <pc:sldMk cId="3342103405" sldId="274"/>
            <ac:spMk id="18" creationId="{83EE9E00-5297-4E05-B910-0AA21D5E9A36}"/>
          </ac:spMkLst>
        </pc:spChg>
        <pc:spChg chg="add mod">
          <ac:chgData name="Ulf Liebal" userId="294b3999772e6136" providerId="Windows Live" clId="Web-{200146AE-EF37-423B-8546-E0F47AFA3A64}" dt="2021-05-18T15:21:46.748" v="1700" actId="1076"/>
          <ac:spMkLst>
            <pc:docMk/>
            <pc:sldMk cId="3342103405" sldId="274"/>
            <ac:spMk id="19" creationId="{BA954B76-F465-4D56-AFE4-948FEF99A187}"/>
          </ac:spMkLst>
        </pc:spChg>
        <pc:spChg chg="add del mod">
          <ac:chgData name="Ulf Liebal" userId="294b3999772e6136" providerId="Windows Live" clId="Web-{200146AE-EF37-423B-8546-E0F47AFA3A64}" dt="2021-05-18T15:19:15.011" v="1668"/>
          <ac:spMkLst>
            <pc:docMk/>
            <pc:sldMk cId="3342103405" sldId="274"/>
            <ac:spMk id="21" creationId="{AC0F4811-D9FD-4ACF-AFD9-6DF82D4CE1EC}"/>
          </ac:spMkLst>
        </pc:spChg>
        <pc:picChg chg="add mod modCrop">
          <ac:chgData name="Ulf Liebal" userId="294b3999772e6136" providerId="Windows Live" clId="Web-{200146AE-EF37-423B-8546-E0F47AFA3A64}" dt="2021-05-18T15:22:19.764" v="1708" actId="1076"/>
          <ac:picMkLst>
            <pc:docMk/>
            <pc:sldMk cId="3342103405" sldId="274"/>
            <ac:picMk id="3" creationId="{7FCDDB35-5F7D-488A-BF74-ED3E87E2BCC4}"/>
          </ac:picMkLst>
        </pc:picChg>
        <pc:picChg chg="del">
          <ac:chgData name="Ulf Liebal" userId="294b3999772e6136" providerId="Windows Live" clId="Web-{200146AE-EF37-423B-8546-E0F47AFA3A64}" dt="2021-05-18T09:03:26.288" v="46"/>
          <ac:picMkLst>
            <pc:docMk/>
            <pc:sldMk cId="3342103405" sldId="274"/>
            <ac:picMk id="3" creationId="{E8E83061-32A9-4139-8041-062F92BD4EC8}"/>
          </ac:picMkLst>
        </pc:picChg>
        <pc:picChg chg="add mod">
          <ac:chgData name="Ulf Liebal" userId="294b3999772e6136" providerId="Windows Live" clId="Web-{200146AE-EF37-423B-8546-E0F47AFA3A64}" dt="2021-05-18T15:19:36.152" v="1678" actId="1076"/>
          <ac:picMkLst>
            <pc:docMk/>
            <pc:sldMk cId="3342103405" sldId="274"/>
            <ac:picMk id="4" creationId="{76846329-32EF-48A0-82D0-B02B9948F89B}"/>
          </ac:picMkLst>
        </pc:picChg>
        <pc:picChg chg="add mod">
          <ac:chgData name="Ulf Liebal" userId="294b3999772e6136" providerId="Windows Live" clId="Web-{200146AE-EF37-423B-8546-E0F47AFA3A64}" dt="2021-05-18T15:22:09.530" v="1705" actId="14100"/>
          <ac:picMkLst>
            <pc:docMk/>
            <pc:sldMk cId="3342103405" sldId="274"/>
            <ac:picMk id="7" creationId="{F0031B19-6ADA-4562-8F1B-5512216033D3}"/>
          </ac:picMkLst>
        </pc:picChg>
        <pc:picChg chg="add mod modCrop">
          <ac:chgData name="Ulf Liebal" userId="294b3999772e6136" providerId="Windows Live" clId="Web-{200146AE-EF37-423B-8546-E0F47AFA3A64}" dt="2021-05-18T15:19:38.636" v="1679" actId="1076"/>
          <ac:picMkLst>
            <pc:docMk/>
            <pc:sldMk cId="3342103405" sldId="274"/>
            <ac:picMk id="8" creationId="{0CFE03E7-6C62-46D4-A1D0-E5AB4A44D6AA}"/>
          </ac:picMkLst>
        </pc:picChg>
        <pc:picChg chg="add mod modCrop">
          <ac:chgData name="Ulf Liebal" userId="294b3999772e6136" providerId="Windows Live" clId="Web-{200146AE-EF37-423B-8546-E0F47AFA3A64}" dt="2021-05-18T15:19:21.667" v="1671" actId="1076"/>
          <ac:picMkLst>
            <pc:docMk/>
            <pc:sldMk cId="3342103405" sldId="274"/>
            <ac:picMk id="9" creationId="{7829D708-533F-4DA7-98E3-B822CC476F92}"/>
          </ac:picMkLst>
        </pc:picChg>
        <pc:picChg chg="add mod modCrop">
          <ac:chgData name="Ulf Liebal" userId="294b3999772e6136" providerId="Windows Live" clId="Web-{200146AE-EF37-423B-8546-E0F47AFA3A64}" dt="2021-05-18T15:22:19.718" v="1707" actId="1076"/>
          <ac:picMkLst>
            <pc:docMk/>
            <pc:sldMk cId="3342103405" sldId="274"/>
            <ac:picMk id="10" creationId="{86F6C5ED-F70E-48BD-BD71-E4E82E8F17FB}"/>
          </ac:picMkLst>
        </pc:picChg>
        <pc:picChg chg="add del mod modCrop">
          <ac:chgData name="Ulf Liebal" userId="294b3999772e6136" providerId="Windows Live" clId="Web-{200146AE-EF37-423B-8546-E0F47AFA3A64}" dt="2021-05-18T14:29:04.235" v="959"/>
          <ac:picMkLst>
            <pc:docMk/>
            <pc:sldMk cId="3342103405" sldId="274"/>
            <ac:picMk id="11" creationId="{1BCAD988-BEE6-408E-BAB5-4B752548A6CC}"/>
          </ac:picMkLst>
        </pc:picChg>
        <pc:picChg chg="add mod">
          <ac:chgData name="Ulf Liebal" userId="294b3999772e6136" providerId="Windows Live" clId="Web-{200146AE-EF37-423B-8546-E0F47AFA3A64}" dt="2021-05-18T15:22:13.202" v="1706" actId="1076"/>
          <ac:picMkLst>
            <pc:docMk/>
            <pc:sldMk cId="3342103405" sldId="274"/>
            <ac:picMk id="22" creationId="{99AEF7CC-FF8A-4FED-BC7A-C471B657BDAC}"/>
          </ac:picMkLst>
        </pc:picChg>
      </pc:sldChg>
      <pc:sldChg chg="addSp delSp modSp">
        <pc:chgData name="Ulf Liebal" userId="294b3999772e6136" providerId="Windows Live" clId="Web-{200146AE-EF37-423B-8546-E0F47AFA3A64}" dt="2021-05-18T14:56:35.048" v="1433"/>
        <pc:sldMkLst>
          <pc:docMk/>
          <pc:sldMk cId="803617733" sldId="276"/>
        </pc:sldMkLst>
        <pc:spChg chg="mod">
          <ac:chgData name="Ulf Liebal" userId="294b3999772e6136" providerId="Windows Live" clId="Web-{200146AE-EF37-423B-8546-E0F47AFA3A64}" dt="2021-05-18T14:49:46.399" v="1301"/>
          <ac:spMkLst>
            <pc:docMk/>
            <pc:sldMk cId="803617733" sldId="276"/>
            <ac:spMk id="5" creationId="{42E06374-D9E5-4164-A40C-AD673D8D2A5E}"/>
          </ac:spMkLst>
        </pc:spChg>
        <pc:picChg chg="add del mod">
          <ac:chgData name="Ulf Liebal" userId="294b3999772e6136" providerId="Windows Live" clId="Web-{200146AE-EF37-423B-8546-E0F47AFA3A64}" dt="2021-05-18T09:00:04.083" v="37"/>
          <ac:picMkLst>
            <pc:docMk/>
            <pc:sldMk cId="803617733" sldId="276"/>
            <ac:picMk id="3" creationId="{476A70B7-FDB5-4BC0-AF67-311547BA81E2}"/>
          </ac:picMkLst>
        </pc:picChg>
        <pc:picChg chg="add del mod">
          <ac:chgData name="Ulf Liebal" userId="294b3999772e6136" providerId="Windows Live" clId="Web-{200146AE-EF37-423B-8546-E0F47AFA3A64}" dt="2021-05-18T14:56:35.048" v="1433"/>
          <ac:picMkLst>
            <pc:docMk/>
            <pc:sldMk cId="803617733" sldId="276"/>
            <ac:picMk id="3" creationId="{92F119E1-9F27-4C2F-852F-D170A6EEBFA5}"/>
          </ac:picMkLst>
        </pc:picChg>
        <pc:picChg chg="del mod">
          <ac:chgData name="Ulf Liebal" userId="294b3999772e6136" providerId="Windows Live" clId="Web-{200146AE-EF37-423B-8546-E0F47AFA3A64}" dt="2021-05-18T09:10:05.309" v="84"/>
          <ac:picMkLst>
            <pc:docMk/>
            <pc:sldMk cId="803617733" sldId="276"/>
            <ac:picMk id="4" creationId="{B923B6ED-359D-4D39-9342-3C41F9DA8134}"/>
          </ac:picMkLst>
        </pc:picChg>
        <pc:picChg chg="del">
          <ac:chgData name="Ulf Liebal" userId="294b3999772e6136" providerId="Windows Live" clId="Web-{200146AE-EF37-423B-8546-E0F47AFA3A64}" dt="2021-05-18T09:42:50.694" v="105"/>
          <ac:picMkLst>
            <pc:docMk/>
            <pc:sldMk cId="803617733" sldId="276"/>
            <ac:picMk id="6" creationId="{F7345E5E-11A7-4A9B-A8D5-4C30BCFD42A8}"/>
          </ac:picMkLst>
        </pc:picChg>
        <pc:picChg chg="add mod">
          <ac:chgData name="Ulf Liebal" userId="294b3999772e6136" providerId="Windows Live" clId="Web-{200146AE-EF37-423B-8546-E0F47AFA3A64}" dt="2021-05-18T09:10:12.059" v="86" actId="1076"/>
          <ac:picMkLst>
            <pc:docMk/>
            <pc:sldMk cId="803617733" sldId="276"/>
            <ac:picMk id="7" creationId="{C271D18F-EAF1-4CE3-8FE4-727E4A5DC8D1}"/>
          </ac:picMkLst>
        </pc:picChg>
        <pc:picChg chg="add">
          <ac:chgData name="Ulf Liebal" userId="294b3999772e6136" providerId="Windows Live" clId="Web-{200146AE-EF37-423B-8546-E0F47AFA3A64}" dt="2021-05-18T09:42:51.851" v="106"/>
          <ac:picMkLst>
            <pc:docMk/>
            <pc:sldMk cId="803617733" sldId="276"/>
            <ac:picMk id="8" creationId="{25F64D7F-DE56-4046-B53A-50F1C54521A3}"/>
          </ac:picMkLst>
        </pc:picChg>
        <pc:picChg chg="add mod ord">
          <ac:chgData name="Ulf Liebal" userId="294b3999772e6136" providerId="Windows Live" clId="Web-{200146AE-EF37-423B-8546-E0F47AFA3A64}" dt="2021-05-18T09:44:06.805" v="116" actId="1076"/>
          <ac:picMkLst>
            <pc:docMk/>
            <pc:sldMk cId="803617733" sldId="276"/>
            <ac:picMk id="10" creationId="{7A38A537-6C5B-4121-952B-9467838307B9}"/>
          </ac:picMkLst>
        </pc:picChg>
      </pc:sldChg>
      <pc:sldChg chg="addSp delSp modSp">
        <pc:chgData name="Ulf Liebal" userId="294b3999772e6136" providerId="Windows Live" clId="Web-{200146AE-EF37-423B-8546-E0F47AFA3A64}" dt="2021-05-18T14:58:57.332" v="1446"/>
        <pc:sldMkLst>
          <pc:docMk/>
          <pc:sldMk cId="2649927205" sldId="277"/>
        </pc:sldMkLst>
        <pc:spChg chg="mod">
          <ac:chgData name="Ulf Liebal" userId="294b3999772e6136" providerId="Windows Live" clId="Web-{200146AE-EF37-423B-8546-E0F47AFA3A64}" dt="2021-05-18T14:49:33.212" v="1299"/>
          <ac:spMkLst>
            <pc:docMk/>
            <pc:sldMk cId="2649927205" sldId="277"/>
            <ac:spMk id="7" creationId="{E165185E-0F51-41C8-9B89-9D5AA3AE926A}"/>
          </ac:spMkLst>
        </pc:spChg>
        <pc:picChg chg="del">
          <ac:chgData name="Ulf Liebal" userId="294b3999772e6136" providerId="Windows Live" clId="Web-{200146AE-EF37-423B-8546-E0F47AFA3A64}" dt="2021-05-18T14:58:56.004" v="1445"/>
          <ac:picMkLst>
            <pc:docMk/>
            <pc:sldMk cId="2649927205" sldId="277"/>
            <ac:picMk id="3" creationId="{75F23B75-8B4A-4FA4-A00A-9777C00F0E0D}"/>
          </ac:picMkLst>
        </pc:picChg>
        <pc:picChg chg="add">
          <ac:chgData name="Ulf Liebal" userId="294b3999772e6136" providerId="Windows Live" clId="Web-{200146AE-EF37-423B-8546-E0F47AFA3A64}" dt="2021-05-18T14:58:57.332" v="1446"/>
          <ac:picMkLst>
            <pc:docMk/>
            <pc:sldMk cId="2649927205" sldId="277"/>
            <ac:picMk id="4" creationId="{09759640-CCC3-4AFD-9F00-F0E6D77ED9A5}"/>
          </ac:picMkLst>
        </pc:picChg>
      </pc:sldChg>
      <pc:sldChg chg="addSp delSp modSp">
        <pc:chgData name="Ulf Liebal" userId="294b3999772e6136" providerId="Windows Live" clId="Web-{200146AE-EF37-423B-8546-E0F47AFA3A64}" dt="2021-05-18T14:57:52.690" v="1443" actId="20577"/>
        <pc:sldMkLst>
          <pc:docMk/>
          <pc:sldMk cId="967102681" sldId="278"/>
        </pc:sldMkLst>
        <pc:spChg chg="mod">
          <ac:chgData name="Ulf Liebal" userId="294b3999772e6136" providerId="Windows Live" clId="Web-{200146AE-EF37-423B-8546-E0F47AFA3A64}" dt="2021-05-18T14:49:50.368" v="1302"/>
          <ac:spMkLst>
            <pc:docMk/>
            <pc:sldMk cId="967102681" sldId="278"/>
            <ac:spMk id="4" creationId="{BA28231B-BAF7-4519-8DCD-AACA9D4310B6}"/>
          </ac:spMkLst>
        </pc:spChg>
        <pc:spChg chg="mod">
          <ac:chgData name="Ulf Liebal" userId="294b3999772e6136" providerId="Windows Live" clId="Web-{200146AE-EF37-423B-8546-E0F47AFA3A64}" dt="2021-05-18T14:57:52.690" v="1443" actId="20577"/>
          <ac:spMkLst>
            <pc:docMk/>
            <pc:sldMk cId="967102681" sldId="278"/>
            <ac:spMk id="11" creationId="{978DFABF-5893-41F0-911B-A0200E9D91D5}"/>
          </ac:spMkLst>
        </pc:spChg>
        <pc:picChg chg="add">
          <ac:chgData name="Ulf Liebal" userId="294b3999772e6136" providerId="Windows Live" clId="Web-{200146AE-EF37-423B-8546-E0F47AFA3A64}" dt="2021-05-18T09:42:46.397" v="104"/>
          <ac:picMkLst>
            <pc:docMk/>
            <pc:sldMk cId="967102681" sldId="278"/>
            <ac:picMk id="3" creationId="{AB952897-C4F7-4823-B25A-56E4DC3FDD0C}"/>
          </ac:picMkLst>
        </pc:picChg>
        <pc:picChg chg="del">
          <ac:chgData name="Ulf Liebal" userId="294b3999772e6136" providerId="Windows Live" clId="Web-{200146AE-EF37-423B-8546-E0F47AFA3A64}" dt="2021-05-18T09:42:33.757" v="103"/>
          <ac:picMkLst>
            <pc:docMk/>
            <pc:sldMk cId="967102681" sldId="278"/>
            <ac:picMk id="5" creationId="{1E637B56-00A2-4E04-B33F-9649B2BA5E91}"/>
          </ac:picMkLst>
        </pc:picChg>
        <pc:picChg chg="add del mod">
          <ac:chgData name="Ulf Liebal" userId="294b3999772e6136" providerId="Windows Live" clId="Web-{200146AE-EF37-423B-8546-E0F47AFA3A64}" dt="2021-05-18T14:56:16.016" v="1430"/>
          <ac:picMkLst>
            <pc:docMk/>
            <pc:sldMk cId="967102681" sldId="278"/>
            <ac:picMk id="5" creationId="{33CC1172-1C9E-42A3-ADA0-1CBA7E21C9B3}"/>
          </ac:picMkLst>
        </pc:picChg>
        <pc:picChg chg="add mod ord">
          <ac:chgData name="Ulf Liebal" userId="294b3999772e6136" providerId="Windows Live" clId="Web-{200146AE-EF37-423B-8546-E0F47AFA3A64}" dt="2021-05-18T09:44:42.446" v="122" actId="1076"/>
          <ac:picMkLst>
            <pc:docMk/>
            <pc:sldMk cId="967102681" sldId="278"/>
            <ac:picMk id="6" creationId="{8315B705-7680-4FF2-88E1-CD5F3BFB04EC}"/>
          </ac:picMkLst>
        </pc:picChg>
        <pc:picChg chg="add mod">
          <ac:chgData name="Ulf Liebal" userId="294b3999772e6136" providerId="Windows Live" clId="Web-{200146AE-EF37-423B-8546-E0F47AFA3A64}" dt="2021-05-18T14:57:16.220" v="1439" actId="1076"/>
          <ac:picMkLst>
            <pc:docMk/>
            <pc:sldMk cId="967102681" sldId="278"/>
            <ac:picMk id="7" creationId="{17633445-DCD6-4003-A0A3-36D991F5ABC6}"/>
          </ac:picMkLst>
        </pc:picChg>
      </pc:sldChg>
      <pc:sldChg chg="addSp delSp modSp">
        <pc:chgData name="Ulf Liebal" userId="294b3999772e6136" providerId="Windows Live" clId="Web-{200146AE-EF37-423B-8546-E0F47AFA3A64}" dt="2021-05-18T13:46:00.966" v="900" actId="1076"/>
        <pc:sldMkLst>
          <pc:docMk/>
          <pc:sldMk cId="2901147272" sldId="280"/>
        </pc:sldMkLst>
        <pc:spChg chg="mod">
          <ac:chgData name="Ulf Liebal" userId="294b3999772e6136" providerId="Windows Live" clId="Web-{200146AE-EF37-423B-8546-E0F47AFA3A64}" dt="2021-05-18T13:40:34.155" v="787" actId="20577"/>
          <ac:spMkLst>
            <pc:docMk/>
            <pc:sldMk cId="2901147272" sldId="280"/>
            <ac:spMk id="2" creationId="{00000000-0000-0000-0000-000000000000}"/>
          </ac:spMkLst>
        </pc:spChg>
        <pc:spChg chg="add mod">
          <ac:chgData name="Ulf Liebal" userId="294b3999772e6136" providerId="Windows Live" clId="Web-{200146AE-EF37-423B-8546-E0F47AFA3A64}" dt="2021-05-18T13:45:41.482" v="899" actId="20577"/>
          <ac:spMkLst>
            <pc:docMk/>
            <pc:sldMk cId="2901147272" sldId="280"/>
            <ac:spMk id="7" creationId="{A1F95462-29D1-4029-B279-FE4F37FDCF3F}"/>
          </ac:spMkLst>
        </pc:spChg>
        <pc:picChg chg="add del mod">
          <ac:chgData name="Ulf Liebal" userId="294b3999772e6136" providerId="Windows Live" clId="Web-{200146AE-EF37-423B-8546-E0F47AFA3A64}" dt="2021-05-18T12:51:15.983" v="506"/>
          <ac:picMkLst>
            <pc:docMk/>
            <pc:sldMk cId="2901147272" sldId="280"/>
            <ac:picMk id="3" creationId="{32C04C26-070C-43AF-B064-4180AC622630}"/>
          </ac:picMkLst>
        </pc:picChg>
        <pc:picChg chg="add del mod">
          <ac:chgData name="Ulf Liebal" userId="294b3999772e6136" providerId="Windows Live" clId="Web-{200146AE-EF37-423B-8546-E0F47AFA3A64}" dt="2021-05-18T09:54:17.686" v="205"/>
          <ac:picMkLst>
            <pc:docMk/>
            <pc:sldMk cId="2901147272" sldId="280"/>
            <ac:picMk id="3" creationId="{7A4F93C3-E8B8-4FF5-BB0D-18D7FB6D01AC}"/>
          </ac:picMkLst>
        </pc:picChg>
        <pc:picChg chg="add mod">
          <ac:chgData name="Ulf Liebal" userId="294b3999772e6136" providerId="Windows Live" clId="Web-{200146AE-EF37-423B-8546-E0F47AFA3A64}" dt="2021-05-18T13:46:00.966" v="900" actId="1076"/>
          <ac:picMkLst>
            <pc:docMk/>
            <pc:sldMk cId="2901147272" sldId="280"/>
            <ac:picMk id="5" creationId="{301DBA60-F827-47F6-9DFF-81688881386C}"/>
          </ac:picMkLst>
        </pc:picChg>
        <pc:picChg chg="add del mod">
          <ac:chgData name="Ulf Liebal" userId="294b3999772e6136" providerId="Windows Live" clId="Web-{200146AE-EF37-423B-8546-E0F47AFA3A64}" dt="2021-05-18T12:28:51.938" v="422"/>
          <ac:picMkLst>
            <pc:docMk/>
            <pc:sldMk cId="2901147272" sldId="280"/>
            <ac:picMk id="5" creationId="{CE47066E-BB66-4F38-82F1-29004CB040E8}"/>
          </ac:picMkLst>
        </pc:picChg>
      </pc:sldChg>
      <pc:sldChg chg="addSp delSp modSp add replId">
        <pc:chgData name="Ulf Liebal" userId="294b3999772e6136" providerId="Windows Live" clId="Web-{200146AE-EF37-423B-8546-E0F47AFA3A64}" dt="2021-05-18T14:57:29.393" v="1441" actId="1076"/>
        <pc:sldMkLst>
          <pc:docMk/>
          <pc:sldMk cId="71461936" sldId="281"/>
        </pc:sldMkLst>
        <pc:spChg chg="mod">
          <ac:chgData name="Ulf Liebal" userId="294b3999772e6136" providerId="Windows Live" clId="Web-{200146AE-EF37-423B-8546-E0F47AFA3A64}" dt="2021-05-18T08:54:02.939" v="3" actId="20577"/>
          <ac:spMkLst>
            <pc:docMk/>
            <pc:sldMk cId="71461936" sldId="281"/>
            <ac:spMk id="2" creationId="{EB3DBFD1-41A9-478D-AA0F-C72E1A9609FE}"/>
          </ac:spMkLst>
        </pc:spChg>
        <pc:spChg chg="mod">
          <ac:chgData name="Ulf Liebal" userId="294b3999772e6136" providerId="Windows Live" clId="Web-{200146AE-EF37-423B-8546-E0F47AFA3A64}" dt="2021-05-18T14:49:54.571" v="1303"/>
          <ac:spMkLst>
            <pc:docMk/>
            <pc:sldMk cId="71461936" sldId="281"/>
            <ac:spMk id="4" creationId="{BA28231B-BAF7-4519-8DCD-AACA9D4310B6}"/>
          </ac:spMkLst>
        </pc:spChg>
        <pc:spChg chg="mod">
          <ac:chgData name="Ulf Liebal" userId="294b3999772e6136" providerId="Windows Live" clId="Web-{200146AE-EF37-423B-8546-E0F47AFA3A64}" dt="2021-05-18T08:54:14.314" v="18" actId="20577"/>
          <ac:spMkLst>
            <pc:docMk/>
            <pc:sldMk cId="71461936" sldId="281"/>
            <ac:spMk id="11" creationId="{978DFABF-5893-41F0-911B-A0200E9D91D5}"/>
          </ac:spMkLst>
        </pc:spChg>
        <pc:picChg chg="add del mod modCrop">
          <ac:chgData name="Ulf Liebal" userId="294b3999772e6136" providerId="Windows Live" clId="Web-{200146AE-EF37-423B-8546-E0F47AFA3A64}" dt="2021-05-18T08:59:39.177" v="31"/>
          <ac:picMkLst>
            <pc:docMk/>
            <pc:sldMk cId="71461936" sldId="281"/>
            <ac:picMk id="3" creationId="{F44568BC-F84C-4A09-A626-81CDC37B8362}"/>
          </ac:picMkLst>
        </pc:picChg>
        <pc:picChg chg="del">
          <ac:chgData name="Ulf Liebal" userId="294b3999772e6136" providerId="Windows Live" clId="Web-{200146AE-EF37-423B-8546-E0F47AFA3A64}" dt="2021-05-18T08:54:21.642" v="19"/>
          <ac:picMkLst>
            <pc:docMk/>
            <pc:sldMk cId="71461936" sldId="281"/>
            <ac:picMk id="5" creationId="{1E637B56-00A2-4E04-B33F-9649B2BA5E91}"/>
          </ac:picMkLst>
        </pc:picChg>
        <pc:picChg chg="add mod">
          <ac:chgData name="Ulf Liebal" userId="294b3999772e6136" providerId="Windows Live" clId="Web-{200146AE-EF37-423B-8546-E0F47AFA3A64}" dt="2021-05-18T14:57:29.393" v="1441" actId="1076"/>
          <ac:picMkLst>
            <pc:docMk/>
            <pc:sldMk cId="71461936" sldId="281"/>
            <ac:picMk id="6" creationId="{D91FCBFB-CD06-4CD3-BB27-29113C3D5305}"/>
          </ac:picMkLst>
        </pc:picChg>
        <pc:picChg chg="add del mod">
          <ac:chgData name="Ulf Liebal" userId="294b3999772e6136" providerId="Windows Live" clId="Web-{200146AE-EF37-423B-8546-E0F47AFA3A64}" dt="2021-05-18T09:41:13.303" v="92"/>
          <ac:picMkLst>
            <pc:docMk/>
            <pc:sldMk cId="71461936" sldId="281"/>
            <ac:picMk id="7" creationId="{0A4A1276-408A-49CF-B1F2-F74F8A6C6A70}"/>
          </ac:picMkLst>
        </pc:picChg>
        <pc:picChg chg="add mod">
          <ac:chgData name="Ulf Liebal" userId="294b3999772e6136" providerId="Windows Live" clId="Web-{200146AE-EF37-423B-8546-E0F47AFA3A64}" dt="2021-05-18T09:42:32.147" v="102" actId="1076"/>
          <ac:picMkLst>
            <pc:docMk/>
            <pc:sldMk cId="71461936" sldId="281"/>
            <ac:picMk id="8" creationId="{B136190E-002F-4527-9A5F-C4AFDEFB23EF}"/>
          </ac:picMkLst>
        </pc:picChg>
        <pc:picChg chg="add mod ord">
          <ac:chgData name="Ulf Liebal" userId="294b3999772e6136" providerId="Windows Live" clId="Web-{200146AE-EF37-423B-8546-E0F47AFA3A64}" dt="2021-05-18T09:42:13.522" v="98" actId="1076"/>
          <ac:picMkLst>
            <pc:docMk/>
            <pc:sldMk cId="71461936" sldId="281"/>
            <ac:picMk id="9" creationId="{1F44B400-EC0C-4EC6-A2A6-7B5D3F0EC532}"/>
          </ac:picMkLst>
        </pc:picChg>
      </pc:sldChg>
      <pc:sldChg chg="addSp delSp modSp add replId">
        <pc:chgData name="Ulf Liebal" userId="294b3999772e6136" providerId="Windows Live" clId="Web-{200146AE-EF37-423B-8546-E0F47AFA3A64}" dt="2021-05-18T14:58:37.597" v="1444"/>
        <pc:sldMkLst>
          <pc:docMk/>
          <pc:sldMk cId="4124815605" sldId="282"/>
        </pc:sldMkLst>
        <pc:spChg chg="mod">
          <ac:chgData name="Ulf Liebal" userId="294b3999772e6136" providerId="Windows Live" clId="Web-{200146AE-EF37-423B-8546-E0F47AFA3A64}" dt="2021-05-18T14:48:13.882" v="1293" actId="20577"/>
          <ac:spMkLst>
            <pc:docMk/>
            <pc:sldMk cId="4124815605" sldId="282"/>
            <ac:spMk id="2" creationId="{00000000-0000-0000-0000-000000000000}"/>
          </ac:spMkLst>
        </pc:spChg>
        <pc:spChg chg="add mod">
          <ac:chgData name="Ulf Liebal" userId="294b3999772e6136" providerId="Windows Live" clId="Web-{200146AE-EF37-423B-8546-E0F47AFA3A64}" dt="2021-05-18T14:35:58.993" v="1176" actId="20577"/>
          <ac:spMkLst>
            <pc:docMk/>
            <pc:sldMk cId="4124815605" sldId="282"/>
            <ac:spMk id="6" creationId="{F15027BF-5ECE-45E4-AF62-3BE1C6AAFD03}"/>
          </ac:spMkLst>
        </pc:spChg>
        <pc:spChg chg="add del">
          <ac:chgData name="Ulf Liebal" userId="294b3999772e6136" providerId="Windows Live" clId="Web-{200146AE-EF37-423B-8546-E0F47AFA3A64}" dt="2021-05-18T14:43:54.205" v="1251"/>
          <ac:spMkLst>
            <pc:docMk/>
            <pc:sldMk cId="4124815605" sldId="282"/>
            <ac:spMk id="13" creationId="{0FB21CED-7428-47D1-A8BB-C13E5C2E47F9}"/>
          </ac:spMkLst>
        </pc:spChg>
        <pc:spChg chg="add mod">
          <ac:chgData name="Ulf Liebal" userId="294b3999772e6136" providerId="Windows Live" clId="Web-{200146AE-EF37-423B-8546-E0F47AFA3A64}" dt="2021-05-18T14:58:37.597" v="1444"/>
          <ac:spMkLst>
            <pc:docMk/>
            <pc:sldMk cId="4124815605" sldId="282"/>
            <ac:spMk id="15" creationId="{86286B42-5513-433D-85E8-EF0E2BD8F302}"/>
          </ac:spMkLst>
        </pc:spChg>
        <pc:picChg chg="add del mod">
          <ac:chgData name="Ulf Liebal" userId="294b3999772e6136" providerId="Windows Live" clId="Web-{200146AE-EF37-423B-8546-E0F47AFA3A64}" dt="2021-05-18T14:41:54.734" v="1187"/>
          <ac:picMkLst>
            <pc:docMk/>
            <pc:sldMk cId="4124815605" sldId="282"/>
            <ac:picMk id="3" creationId="{CD93FECD-30E5-49E9-9E5F-A4E64A308B37}"/>
          </ac:picMkLst>
        </pc:picChg>
        <pc:picChg chg="add mod">
          <ac:chgData name="Ulf Liebal" userId="294b3999772e6136" providerId="Windows Live" clId="Web-{200146AE-EF37-423B-8546-E0F47AFA3A64}" dt="2021-05-18T14:45:18.347" v="1257" actId="1076"/>
          <ac:picMkLst>
            <pc:docMk/>
            <pc:sldMk cId="4124815605" sldId="282"/>
            <ac:picMk id="7" creationId="{1959BE45-0ABE-4FF9-BFED-D1F5CA8D85FA}"/>
          </ac:picMkLst>
        </pc:picChg>
        <pc:picChg chg="add mod">
          <ac:chgData name="Ulf Liebal" userId="294b3999772e6136" providerId="Windows Live" clId="Web-{200146AE-EF37-423B-8546-E0F47AFA3A64}" dt="2021-05-18T14:45:18.363" v="1258" actId="1076"/>
          <ac:picMkLst>
            <pc:docMk/>
            <pc:sldMk cId="4124815605" sldId="282"/>
            <ac:picMk id="8" creationId="{BE59D3DF-DAD0-4600-B4E5-B16636364C9C}"/>
          </ac:picMkLst>
        </pc:picChg>
        <pc:picChg chg="add mod">
          <ac:chgData name="Ulf Liebal" userId="294b3999772e6136" providerId="Windows Live" clId="Web-{200146AE-EF37-423B-8546-E0F47AFA3A64}" dt="2021-05-18T14:45:18.379" v="1259" actId="1076"/>
          <ac:picMkLst>
            <pc:docMk/>
            <pc:sldMk cId="4124815605" sldId="282"/>
            <ac:picMk id="9" creationId="{FC495B5B-5975-44FB-8A2A-32A1B6B06813}"/>
          </ac:picMkLst>
        </pc:picChg>
        <pc:picChg chg="add mod">
          <ac:chgData name="Ulf Liebal" userId="294b3999772e6136" providerId="Windows Live" clId="Web-{200146AE-EF37-423B-8546-E0F47AFA3A64}" dt="2021-05-18T14:45:18.394" v="1260" actId="1076"/>
          <ac:picMkLst>
            <pc:docMk/>
            <pc:sldMk cId="4124815605" sldId="282"/>
            <ac:picMk id="10" creationId="{BD774BAC-B236-459D-A249-C43464EABD7F}"/>
          </ac:picMkLst>
        </pc:picChg>
        <pc:picChg chg="add mod">
          <ac:chgData name="Ulf Liebal" userId="294b3999772e6136" providerId="Windows Live" clId="Web-{200146AE-EF37-423B-8546-E0F47AFA3A64}" dt="2021-05-18T14:45:18.426" v="1261" actId="1076"/>
          <ac:picMkLst>
            <pc:docMk/>
            <pc:sldMk cId="4124815605" sldId="282"/>
            <ac:picMk id="11" creationId="{30928AE1-A5C9-4BCF-8469-52B26549C3D0}"/>
          </ac:picMkLst>
        </pc:picChg>
      </pc:sldChg>
      <pc:sldChg chg="addSp delSp modSp add replId">
        <pc:chgData name="Ulf Liebal" userId="294b3999772e6136" providerId="Windows Live" clId="Web-{200146AE-EF37-423B-8546-E0F47AFA3A64}" dt="2021-05-18T15:51:51.204" v="1921" actId="14100"/>
        <pc:sldMkLst>
          <pc:docMk/>
          <pc:sldMk cId="1725370913" sldId="283"/>
        </pc:sldMkLst>
        <pc:spChg chg="mod">
          <ac:chgData name="Ulf Liebal" userId="294b3999772e6136" providerId="Windows Live" clId="Web-{200146AE-EF37-423B-8546-E0F47AFA3A64}" dt="2021-05-18T14:43:35.736" v="1249" actId="20577"/>
          <ac:spMkLst>
            <pc:docMk/>
            <pc:sldMk cId="1725370913" sldId="283"/>
            <ac:spMk id="2" creationId="{00000000-0000-0000-0000-000000000000}"/>
          </ac:spMkLst>
        </pc:spChg>
        <pc:spChg chg="add del">
          <ac:chgData name="Ulf Liebal" userId="294b3999772e6136" providerId="Windows Live" clId="Web-{200146AE-EF37-423B-8546-E0F47AFA3A64}" dt="2021-05-18T14:48:33.257" v="1295"/>
          <ac:spMkLst>
            <pc:docMk/>
            <pc:sldMk cId="1725370913" sldId="283"/>
            <ac:spMk id="3" creationId="{3DD113B0-9A94-4E58-A5A0-8D76F6026882}"/>
          </ac:spMkLst>
        </pc:spChg>
        <pc:spChg chg="mod">
          <ac:chgData name="Ulf Liebal" userId="294b3999772e6136" providerId="Windows Live" clId="Web-{200146AE-EF37-423B-8546-E0F47AFA3A64}" dt="2021-05-18T15:51:51.204" v="1921" actId="14100"/>
          <ac:spMkLst>
            <pc:docMk/>
            <pc:sldMk cId="1725370913" sldId="283"/>
            <ac:spMk id="6" creationId="{F15027BF-5ECE-45E4-AF62-3BE1C6AAFD03}"/>
          </ac:spMkLst>
        </pc:spChg>
        <pc:spChg chg="add mod">
          <ac:chgData name="Ulf Liebal" userId="294b3999772e6136" providerId="Windows Live" clId="Web-{200146AE-EF37-423B-8546-E0F47AFA3A64}" dt="2021-05-18T15:51:14.516" v="1920" actId="1076"/>
          <ac:spMkLst>
            <pc:docMk/>
            <pc:sldMk cId="1725370913" sldId="283"/>
            <ac:spMk id="13" creationId="{973B5BE5-A432-4B8B-97D2-0F45C8CC29B6}"/>
          </ac:spMkLst>
        </pc:spChg>
        <pc:picChg chg="add mod">
          <ac:chgData name="Ulf Liebal" userId="294b3999772e6136" providerId="Windows Live" clId="Web-{200146AE-EF37-423B-8546-E0F47AFA3A64}" dt="2021-05-18T15:49:59.124" v="1917" actId="1076"/>
          <ac:picMkLst>
            <pc:docMk/>
            <pc:sldMk cId="1725370913" sldId="283"/>
            <ac:picMk id="5" creationId="{527264F8-F968-4B52-B068-64F840F77636}"/>
          </ac:picMkLst>
        </pc:picChg>
        <pc:picChg chg="del">
          <ac:chgData name="Ulf Liebal" userId="294b3999772e6136" providerId="Windows Live" clId="Web-{200146AE-EF37-423B-8546-E0F47AFA3A64}" dt="2021-05-18T14:44:50.706" v="1256"/>
          <ac:picMkLst>
            <pc:docMk/>
            <pc:sldMk cId="1725370913" sldId="283"/>
            <ac:picMk id="7" creationId="{1959BE45-0ABE-4FF9-BFED-D1F5CA8D85FA}"/>
          </ac:picMkLst>
        </pc:picChg>
        <pc:picChg chg="del">
          <ac:chgData name="Ulf Liebal" userId="294b3999772e6136" providerId="Windows Live" clId="Web-{200146AE-EF37-423B-8546-E0F47AFA3A64}" dt="2021-05-18T14:44:46.628" v="1253"/>
          <ac:picMkLst>
            <pc:docMk/>
            <pc:sldMk cId="1725370913" sldId="283"/>
            <ac:picMk id="8" creationId="{BE59D3DF-DAD0-4600-B4E5-B16636364C9C}"/>
          </ac:picMkLst>
        </pc:picChg>
        <pc:picChg chg="del">
          <ac:chgData name="Ulf Liebal" userId="294b3999772e6136" providerId="Windows Live" clId="Web-{200146AE-EF37-423B-8546-E0F47AFA3A64}" dt="2021-05-18T14:44:47.534" v="1254"/>
          <ac:picMkLst>
            <pc:docMk/>
            <pc:sldMk cId="1725370913" sldId="283"/>
            <ac:picMk id="9" creationId="{FC495B5B-5975-44FB-8A2A-32A1B6B06813}"/>
          </ac:picMkLst>
        </pc:picChg>
        <pc:picChg chg="del">
          <ac:chgData name="Ulf Liebal" userId="294b3999772e6136" providerId="Windows Live" clId="Web-{200146AE-EF37-423B-8546-E0F47AFA3A64}" dt="2021-05-18T14:44:48.644" v="1255"/>
          <ac:picMkLst>
            <pc:docMk/>
            <pc:sldMk cId="1725370913" sldId="283"/>
            <ac:picMk id="10" creationId="{BD774BAC-B236-459D-A249-C43464EABD7F}"/>
          </ac:picMkLst>
        </pc:picChg>
        <pc:picChg chg="del">
          <ac:chgData name="Ulf Liebal" userId="294b3999772e6136" providerId="Windows Live" clId="Web-{200146AE-EF37-423B-8546-E0F47AFA3A64}" dt="2021-05-18T14:44:45.519" v="1252"/>
          <ac:picMkLst>
            <pc:docMk/>
            <pc:sldMk cId="1725370913" sldId="283"/>
            <ac:picMk id="11" creationId="{30928AE1-A5C9-4BCF-8469-52B26549C3D0}"/>
          </ac:picMkLst>
        </pc:picChg>
      </pc:sldChg>
      <pc:sldChg chg="addSp delSp modSp add ord replId">
        <pc:chgData name="Ulf Liebal" userId="294b3999772e6136" providerId="Windows Live" clId="Web-{200146AE-EF37-423B-8546-E0F47AFA3A64}" dt="2021-05-18T15:28:04.927" v="1861" actId="1076"/>
        <pc:sldMkLst>
          <pc:docMk/>
          <pc:sldMk cId="387401136" sldId="284"/>
        </pc:sldMkLst>
        <pc:spChg chg="mod">
          <ac:chgData name="Ulf Liebal" userId="294b3999772e6136" providerId="Windows Live" clId="Web-{200146AE-EF37-423B-8546-E0F47AFA3A64}" dt="2021-05-18T15:23:22.359" v="1724" actId="20577"/>
          <ac:spMkLst>
            <pc:docMk/>
            <pc:sldMk cId="387401136" sldId="284"/>
            <ac:spMk id="2" creationId="{C6E0B516-9238-4B20-A50D-2CBBE0AEDD69}"/>
          </ac:spMkLst>
        </pc:spChg>
        <pc:spChg chg="del">
          <ac:chgData name="Ulf Liebal" userId="294b3999772e6136" providerId="Windows Live" clId="Web-{200146AE-EF37-423B-8546-E0F47AFA3A64}" dt="2021-05-18T15:23:26.391" v="1725"/>
          <ac:spMkLst>
            <pc:docMk/>
            <pc:sldMk cId="387401136" sldId="284"/>
            <ac:spMk id="3" creationId="{739E8E9C-75DC-44AE-95F0-C089DA987A93}"/>
          </ac:spMkLst>
        </pc:spChg>
        <pc:spChg chg="del">
          <ac:chgData name="Ulf Liebal" userId="294b3999772e6136" providerId="Windows Live" clId="Web-{200146AE-EF37-423B-8546-E0F47AFA3A64}" dt="2021-05-18T15:23:29.219" v="1727"/>
          <ac:spMkLst>
            <pc:docMk/>
            <pc:sldMk cId="387401136" sldId="284"/>
            <ac:spMk id="5" creationId="{967244CC-FB43-4F52-BA7C-285D8EE360AB}"/>
          </ac:spMkLst>
        </pc:spChg>
        <pc:spChg chg="add mod">
          <ac:chgData name="Ulf Liebal" userId="294b3999772e6136" providerId="Windows Live" clId="Web-{200146AE-EF37-423B-8546-E0F47AFA3A64}" dt="2021-05-18T15:25:34.846" v="1840" actId="20577"/>
          <ac:spMkLst>
            <pc:docMk/>
            <pc:sldMk cId="387401136" sldId="284"/>
            <ac:spMk id="6" creationId="{FF9F2506-58DD-4366-BBC0-2F6F73F94BC5}"/>
          </ac:spMkLst>
        </pc:spChg>
        <pc:spChg chg="del">
          <ac:chgData name="Ulf Liebal" userId="294b3999772e6136" providerId="Windows Live" clId="Web-{200146AE-EF37-423B-8546-E0F47AFA3A64}" dt="2021-05-18T15:23:51.313" v="1729"/>
          <ac:spMkLst>
            <pc:docMk/>
            <pc:sldMk cId="387401136" sldId="284"/>
            <ac:spMk id="7" creationId="{6709BD37-4EC7-4F53-B438-C7958B778DCE}"/>
          </ac:spMkLst>
        </pc:spChg>
        <pc:spChg chg="del">
          <ac:chgData name="Ulf Liebal" userId="294b3999772e6136" providerId="Windows Live" clId="Web-{200146AE-EF37-423B-8546-E0F47AFA3A64}" dt="2021-05-18T15:23:28.375" v="1726"/>
          <ac:spMkLst>
            <pc:docMk/>
            <pc:sldMk cId="387401136" sldId="284"/>
            <ac:spMk id="9" creationId="{508A2B6B-125E-4500-A053-40148CF163F1}"/>
          </ac:spMkLst>
        </pc:spChg>
        <pc:spChg chg="add del mod">
          <ac:chgData name="Ulf Liebal" userId="294b3999772e6136" providerId="Windows Live" clId="Web-{200146AE-EF37-423B-8546-E0F47AFA3A64}" dt="2021-05-18T15:23:55.329" v="1730"/>
          <ac:spMkLst>
            <pc:docMk/>
            <pc:sldMk cId="387401136" sldId="284"/>
            <ac:spMk id="11" creationId="{3815DF8B-7B12-4568-935A-8923D1A6E999}"/>
          </ac:spMkLst>
        </pc:spChg>
        <pc:spChg chg="add mod">
          <ac:chgData name="Ulf Liebal" userId="294b3999772e6136" providerId="Windows Live" clId="Web-{200146AE-EF37-423B-8546-E0F47AFA3A64}" dt="2021-05-18T15:28:04.927" v="1861" actId="1076"/>
          <ac:spMkLst>
            <pc:docMk/>
            <pc:sldMk cId="387401136" sldId="284"/>
            <ac:spMk id="16" creationId="{CA24B378-12C0-41C6-AB85-2AE30E7F953E}"/>
          </ac:spMkLst>
        </pc:spChg>
        <pc:picChg chg="add mod">
          <ac:chgData name="Ulf Liebal" userId="294b3999772e6136" providerId="Windows Live" clId="Web-{200146AE-EF37-423B-8546-E0F47AFA3A64}" dt="2021-05-18T15:26:59.285" v="1855" actId="1076"/>
          <ac:picMkLst>
            <pc:docMk/>
            <pc:sldMk cId="387401136" sldId="284"/>
            <ac:picMk id="13" creationId="{021C54E1-99B4-42B2-BC6E-9DF634B6CADD}"/>
          </ac:picMkLst>
        </pc:picChg>
        <pc:picChg chg="add mod">
          <ac:chgData name="Ulf Liebal" userId="294b3999772e6136" providerId="Windows Live" clId="Web-{200146AE-EF37-423B-8546-E0F47AFA3A64}" dt="2021-05-18T15:27:01.676" v="1856" actId="1076"/>
          <ac:picMkLst>
            <pc:docMk/>
            <pc:sldMk cId="387401136" sldId="284"/>
            <ac:picMk id="15" creationId="{96212410-28F3-4C33-BFF4-E7BEDC4189EA}"/>
          </ac:picMkLst>
        </pc:picChg>
      </pc:sldChg>
    </pc:docChg>
  </pc:docChgLst>
  <pc:docChgLst>
    <pc:chgData name="Ulf Liebal" userId="294b3999772e6136" providerId="Windows Live" clId="Web-{A8E6296E-ECF1-4DFD-B557-83E901461DFC}"/>
    <pc:docChg chg="addSld delSld modSld">
      <pc:chgData name="Ulf Liebal" userId="294b3999772e6136" providerId="Windows Live" clId="Web-{A8E6296E-ECF1-4DFD-B557-83E901461DFC}" dt="2020-06-19T14:39:53.687" v="1917" actId="20577"/>
      <pc:docMkLst>
        <pc:docMk/>
      </pc:docMkLst>
      <pc:sldChg chg="addSp delSp modSp">
        <pc:chgData name="Ulf Liebal" userId="294b3999772e6136" providerId="Windows Live" clId="Web-{A8E6296E-ECF1-4DFD-B557-83E901461DFC}" dt="2020-06-19T14:39:51.703" v="1915" actId="20577"/>
        <pc:sldMkLst>
          <pc:docMk/>
          <pc:sldMk cId="1415868998" sldId="257"/>
        </pc:sldMkLst>
        <pc:spChg chg="mod">
          <ac:chgData name="Ulf Liebal" userId="294b3999772e6136" providerId="Windows Live" clId="Web-{A8E6296E-ECF1-4DFD-B557-83E901461DFC}" dt="2020-06-19T14:34:35.602" v="1906"/>
          <ac:spMkLst>
            <pc:docMk/>
            <pc:sldMk cId="1415868998" sldId="257"/>
            <ac:spMk id="2" creationId="{DD8974F9-61A3-4DD8-99AB-089000854197}"/>
          </ac:spMkLst>
        </pc:spChg>
        <pc:spChg chg="mod">
          <ac:chgData name="Ulf Liebal" userId="294b3999772e6136" providerId="Windows Live" clId="Web-{A8E6296E-ECF1-4DFD-B557-83E901461DFC}" dt="2020-06-19T14:39:51.703" v="1915" actId="20577"/>
          <ac:spMkLst>
            <pc:docMk/>
            <pc:sldMk cId="1415868998" sldId="257"/>
            <ac:spMk id="3" creationId="{2FB12B86-E9FD-42EA-8BE7-34BD8638845C}"/>
          </ac:spMkLst>
        </pc:spChg>
        <pc:spChg chg="add del">
          <ac:chgData name="Ulf Liebal" userId="294b3999772e6136" providerId="Windows Live" clId="Web-{A8E6296E-ECF1-4DFD-B557-83E901461DFC}" dt="2020-06-19T14:29:10.328" v="1816"/>
          <ac:spMkLst>
            <pc:docMk/>
            <pc:sldMk cId="1415868998" sldId="257"/>
            <ac:spMk id="6" creationId="{07073BB8-E754-48ED-900E-0C5DE751270A}"/>
          </ac:spMkLst>
        </pc:spChg>
        <pc:spChg chg="add del">
          <ac:chgData name="Ulf Liebal" userId="294b3999772e6136" providerId="Windows Live" clId="Web-{A8E6296E-ECF1-4DFD-B557-83E901461DFC}" dt="2020-06-19T14:29:10.328" v="1815"/>
          <ac:spMkLst>
            <pc:docMk/>
            <pc:sldMk cId="1415868998" sldId="257"/>
            <ac:spMk id="7" creationId="{ABA3FDBA-CD3D-498C-83E7-C5980AB5D05A}"/>
          </ac:spMkLst>
        </pc:spChg>
        <pc:spChg chg="add del">
          <ac:chgData name="Ulf Liebal" userId="294b3999772e6136" providerId="Windows Live" clId="Web-{A8E6296E-ECF1-4DFD-B557-83E901461DFC}" dt="2020-06-19T14:29:19.860" v="1820"/>
          <ac:spMkLst>
            <pc:docMk/>
            <pc:sldMk cId="1415868998" sldId="257"/>
            <ac:spMk id="8" creationId="{5A2DD686-32B7-4FAC-9D5D-E24496D98BC1}"/>
          </ac:spMkLst>
        </pc:spChg>
        <pc:spChg chg="add del">
          <ac:chgData name="Ulf Liebal" userId="294b3999772e6136" providerId="Windows Live" clId="Web-{A8E6296E-ECF1-4DFD-B557-83E901461DFC}" dt="2020-06-19T14:29:44.829" v="1822"/>
          <ac:spMkLst>
            <pc:docMk/>
            <pc:sldMk cId="1415868998" sldId="257"/>
            <ac:spMk id="11" creationId="{AE9F6AAF-F0E3-48CE-978F-E000BED6B714}"/>
          </ac:spMkLst>
        </pc:spChg>
        <pc:spChg chg="mod">
          <ac:chgData name="Ulf Liebal" userId="294b3999772e6136" providerId="Windows Live" clId="Web-{A8E6296E-ECF1-4DFD-B557-83E901461DFC}" dt="2020-06-19T14:34:55.274" v="1913" actId="1076"/>
          <ac:spMkLst>
            <pc:docMk/>
            <pc:sldMk cId="1415868998" sldId="257"/>
            <ac:spMk id="52" creationId="{A48283F0-A3FD-4F80-A162-74F22F01C0F2}"/>
          </ac:spMkLst>
        </pc:spChg>
        <pc:grpChg chg="mod">
          <ac:chgData name="Ulf Liebal" userId="294b3999772e6136" providerId="Windows Live" clId="Web-{A8E6296E-ECF1-4DFD-B557-83E901461DFC}" dt="2020-06-19T14:34:55.196" v="1908" actId="1076"/>
          <ac:grpSpMkLst>
            <pc:docMk/>
            <pc:sldMk cId="1415868998" sldId="257"/>
            <ac:grpSpMk id="32" creationId="{0DBABEE8-65F4-4C43-9B0D-BDC40809D7DB}"/>
          </ac:grpSpMkLst>
        </pc:grpChg>
        <pc:grpChg chg="mod">
          <ac:chgData name="Ulf Liebal" userId="294b3999772e6136" providerId="Windows Live" clId="Web-{A8E6296E-ECF1-4DFD-B557-83E901461DFC}" dt="2020-06-19T14:34:55.227" v="1910" actId="1076"/>
          <ac:grpSpMkLst>
            <pc:docMk/>
            <pc:sldMk cId="1415868998" sldId="257"/>
            <ac:grpSpMk id="67" creationId="{489B215A-9C2D-C648-B533-71AD25FA179C}"/>
          </ac:grpSpMkLst>
        </pc:grpChg>
        <pc:picChg chg="mod">
          <ac:chgData name="Ulf Liebal" userId="294b3999772e6136" providerId="Windows Live" clId="Web-{A8E6296E-ECF1-4DFD-B557-83E901461DFC}" dt="2020-06-19T14:34:55.243" v="1911" actId="1076"/>
          <ac:picMkLst>
            <pc:docMk/>
            <pc:sldMk cId="1415868998" sldId="257"/>
            <ac:picMk id="40" creationId="{4CEFC8EC-32D8-4014-9B78-CC7AD96C14AF}"/>
          </ac:picMkLst>
        </pc:picChg>
        <pc:picChg chg="mod">
          <ac:chgData name="Ulf Liebal" userId="294b3999772e6136" providerId="Windows Live" clId="Web-{A8E6296E-ECF1-4DFD-B557-83E901461DFC}" dt="2020-06-19T14:34:55.274" v="1912" actId="1076"/>
          <ac:picMkLst>
            <pc:docMk/>
            <pc:sldMk cId="1415868998" sldId="257"/>
            <ac:picMk id="50" creationId="{0CD71BD9-B084-48FF-AE81-B9277C7518CB}"/>
          </ac:picMkLst>
        </pc:picChg>
        <pc:inkChg chg="mod">
          <ac:chgData name="Ulf Liebal" userId="294b3999772e6136" providerId="Windows Live" clId="Web-{A8E6296E-ECF1-4DFD-B557-83E901461DFC}" dt="2020-06-19T14:34:55.196" v="1909" actId="1076"/>
          <ac:inkMkLst>
            <pc:docMk/>
            <pc:sldMk cId="1415868998" sldId="257"/>
            <ac:inkMk id="33" creationId="{0F4BC220-BCBC-6B45-AA5D-93FD1AE6502C}"/>
          </ac:inkMkLst>
        </pc:inkChg>
        <pc:cxnChg chg="add del">
          <ac:chgData name="Ulf Liebal" userId="294b3999772e6136" providerId="Windows Live" clId="Web-{A8E6296E-ECF1-4DFD-B557-83E901461DFC}" dt="2020-06-19T14:29:10.328" v="1818"/>
          <ac:cxnSpMkLst>
            <pc:docMk/>
            <pc:sldMk cId="1415868998" sldId="257"/>
            <ac:cxnSpMk id="4" creationId="{6AFA862B-B42F-45B6-935F-FF5870C2D613}"/>
          </ac:cxnSpMkLst>
        </pc:cxnChg>
        <pc:cxnChg chg="add del">
          <ac:chgData name="Ulf Liebal" userId="294b3999772e6136" providerId="Windows Live" clId="Web-{A8E6296E-ECF1-4DFD-B557-83E901461DFC}" dt="2020-06-19T14:29:10.328" v="1817"/>
          <ac:cxnSpMkLst>
            <pc:docMk/>
            <pc:sldMk cId="1415868998" sldId="257"/>
            <ac:cxnSpMk id="5" creationId="{2040454B-13BB-4ABD-83E1-723B35AB3439}"/>
          </ac:cxnSpMkLst>
        </pc:cxnChg>
      </pc:sldChg>
      <pc:sldChg chg="del">
        <pc:chgData name="Ulf Liebal" userId="294b3999772e6136" providerId="Windows Live" clId="Web-{A8E6296E-ECF1-4DFD-B557-83E901461DFC}" dt="2020-06-19T10:19:15.610" v="717"/>
        <pc:sldMkLst>
          <pc:docMk/>
          <pc:sldMk cId="637789406" sldId="262"/>
        </pc:sldMkLst>
      </pc:sldChg>
      <pc:sldChg chg="modSp">
        <pc:chgData name="Ulf Liebal" userId="294b3999772e6136" providerId="Windows Live" clId="Web-{A8E6296E-ECF1-4DFD-B557-83E901461DFC}" dt="2020-06-19T14:32:03.473" v="1891" actId="20577"/>
        <pc:sldMkLst>
          <pc:docMk/>
          <pc:sldMk cId="2950842444" sldId="263"/>
        </pc:sldMkLst>
        <pc:spChg chg="mod">
          <ac:chgData name="Ulf Liebal" userId="294b3999772e6136" providerId="Windows Live" clId="Web-{A8E6296E-ECF1-4DFD-B557-83E901461DFC}" dt="2020-06-19T14:31:49.535" v="1885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A8E6296E-ECF1-4DFD-B557-83E901461DFC}" dt="2020-06-19T14:32:03.473" v="1891" actId="20577"/>
          <ac:spMkLst>
            <pc:docMk/>
            <pc:sldMk cId="2950842444" sldId="263"/>
            <ac:spMk id="11" creationId="{978DFABF-5893-41F0-911B-A0200E9D91D5}"/>
          </ac:spMkLst>
        </pc:spChg>
        <pc:picChg chg="mod modCrop">
          <ac:chgData name="Ulf Liebal" userId="294b3999772e6136" providerId="Windows Live" clId="Web-{A8E6296E-ECF1-4DFD-B557-83E901461DFC}" dt="2020-06-19T10:19:56.172" v="720" actId="1076"/>
          <ac:picMkLst>
            <pc:docMk/>
            <pc:sldMk cId="2950842444" sldId="263"/>
            <ac:picMk id="7" creationId="{DB398784-5632-4807-99C3-CB1A855D80EC}"/>
          </ac:picMkLst>
        </pc:picChg>
      </pc:sldChg>
      <pc:sldChg chg="addSp modSp addAnim modAnim">
        <pc:chgData name="Ulf Liebal" userId="294b3999772e6136" providerId="Windows Live" clId="Web-{A8E6296E-ECF1-4DFD-B557-83E901461DFC}" dt="2020-06-19T14:31:38.629" v="1882" actId="20577"/>
        <pc:sldMkLst>
          <pc:docMk/>
          <pc:sldMk cId="2852679785" sldId="264"/>
        </pc:sldMkLst>
        <pc:spChg chg="mod">
          <ac:chgData name="Ulf Liebal" userId="294b3999772e6136" providerId="Windows Live" clId="Web-{A8E6296E-ECF1-4DFD-B557-83E901461DFC}" dt="2020-06-19T14:31:38.629" v="1882" actId="20577"/>
          <ac:spMkLst>
            <pc:docMk/>
            <pc:sldMk cId="2852679785" sldId="264"/>
            <ac:spMk id="2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9:16.070" v="191" actId="1076"/>
          <ac:spMkLst>
            <pc:docMk/>
            <pc:sldMk cId="2852679785" sldId="264"/>
            <ac:spMk id="7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05:42.996" v="652" actId="1076"/>
          <ac:spMkLst>
            <pc:docMk/>
            <pc:sldMk cId="2852679785" sldId="264"/>
            <ac:spMk id="8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8:15.366" v="177" actId="1076"/>
          <ac:spMkLst>
            <pc:docMk/>
            <pc:sldMk cId="2852679785" sldId="264"/>
            <ac:spMk id="9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9:51.711" v="220" actId="1076"/>
          <ac:spMkLst>
            <pc:docMk/>
            <pc:sldMk cId="2852679785" sldId="264"/>
            <ac:spMk id="10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8:15.366" v="178" actId="1076"/>
          <ac:spMkLst>
            <pc:docMk/>
            <pc:sldMk cId="2852679785" sldId="264"/>
            <ac:spMk id="11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0:16:41.062" v="675" actId="20577"/>
          <ac:spMkLst>
            <pc:docMk/>
            <pc:sldMk cId="2852679785" sldId="264"/>
            <ac:spMk id="12" creationId="{CF3BACFC-9F49-451D-B257-324F49150D0E}"/>
          </ac:spMkLst>
        </pc:spChg>
        <pc:spChg chg="add mod">
          <ac:chgData name="Ulf Liebal" userId="294b3999772e6136" providerId="Windows Live" clId="Web-{A8E6296E-ECF1-4DFD-B557-83E901461DFC}" dt="2020-06-19T10:07:10.340" v="665" actId="20577"/>
          <ac:spMkLst>
            <pc:docMk/>
            <pc:sldMk cId="2852679785" sldId="264"/>
            <ac:spMk id="13" creationId="{3D1AD5B9-E0E4-4D0E-A38C-A246FFD466F9}"/>
          </ac:spMkLst>
        </pc:spChg>
        <pc:spChg chg="add mod">
          <ac:chgData name="Ulf Liebal" userId="294b3999772e6136" providerId="Windows Live" clId="Web-{A8E6296E-ECF1-4DFD-B557-83E901461DFC}" dt="2020-06-19T10:16:18.218" v="673" actId="20577"/>
          <ac:spMkLst>
            <pc:docMk/>
            <pc:sldMk cId="2852679785" sldId="264"/>
            <ac:spMk id="14" creationId="{A33FFC44-7E03-40CF-8157-77045DB8A839}"/>
          </ac:spMkLst>
        </pc:spChg>
        <pc:grpChg chg="add mod">
          <ac:chgData name="Ulf Liebal" userId="294b3999772e6136" providerId="Windows Live" clId="Web-{A8E6296E-ECF1-4DFD-B557-83E901461DFC}" dt="2020-06-19T10:00:42.432" v="494" actId="1076"/>
          <ac:grpSpMkLst>
            <pc:docMk/>
            <pc:sldMk cId="2852679785" sldId="264"/>
            <ac:grpSpMk id="3" creationId="{635E7EE4-5CBD-4289-8E6D-C3E54653190F}"/>
          </ac:grpSpMkLst>
        </pc:grpChg>
        <pc:picChg chg="mod">
          <ac:chgData name="Ulf Liebal" userId="294b3999772e6136" providerId="Windows Live" clId="Web-{A8E6296E-ECF1-4DFD-B557-83E901461DFC}" dt="2020-06-19T09:48:15.351" v="175" actId="1076"/>
          <ac:picMkLst>
            <pc:docMk/>
            <pc:sldMk cId="2852679785" sldId="264"/>
            <ac:picMk id="6" creationId="{00000000-0000-0000-0000-000000000000}"/>
          </ac:picMkLst>
        </pc:picChg>
      </pc:sldChg>
      <pc:sldChg chg="addSp delSp modSp add del addAnim delAnim">
        <pc:chgData name="Ulf Liebal" userId="294b3999772e6136" providerId="Windows Live" clId="Web-{A8E6296E-ECF1-4DFD-B557-83E901461DFC}" dt="2020-06-19T14:25:00.072" v="1741"/>
        <pc:sldMkLst>
          <pc:docMk/>
          <pc:sldMk cId="2958990019" sldId="265"/>
        </pc:sldMkLst>
        <pc:spChg chg="mod">
          <ac:chgData name="Ulf Liebal" userId="294b3999772e6136" providerId="Windows Live" clId="Web-{A8E6296E-ECF1-4DFD-B557-83E901461DFC}" dt="2020-06-19T10:19:13.547" v="716" actId="20577"/>
          <ac:spMkLst>
            <pc:docMk/>
            <pc:sldMk cId="2958990019" sldId="265"/>
            <ac:spMk id="2" creationId="{00000000-0000-0000-0000-000000000000}"/>
          </ac:spMkLst>
        </pc:spChg>
        <pc:spChg chg="mod topLvl">
          <ac:chgData name="Ulf Liebal" userId="294b3999772e6136" providerId="Windows Live" clId="Web-{A8E6296E-ECF1-4DFD-B557-83E901461DFC}" dt="2020-06-19T10:43:39.695" v="1033" actId="1076"/>
          <ac:spMkLst>
            <pc:docMk/>
            <pc:sldMk cId="2958990019" sldId="265"/>
            <ac:spMk id="3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46:48.556" v="1115" actId="20577"/>
          <ac:spMkLst>
            <pc:docMk/>
            <pc:sldMk cId="2958990019" sldId="265"/>
            <ac:spMk id="6" creationId="{00000000-0000-0000-0000-000000000000}"/>
          </ac:spMkLst>
        </pc:spChg>
        <pc:spChg chg="del mod">
          <ac:chgData name="Ulf Liebal" userId="294b3999772e6136" providerId="Windows Live" clId="Web-{A8E6296E-ECF1-4DFD-B557-83E901461DFC}" dt="2020-06-19T10:41:48.085" v="1018"/>
          <ac:spMkLst>
            <pc:docMk/>
            <pc:sldMk cId="2958990019" sldId="265"/>
            <ac:spMk id="7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47:18.915" v="1124" actId="20577"/>
          <ac:spMkLst>
            <pc:docMk/>
            <pc:sldMk cId="2958990019" sldId="265"/>
            <ac:spMk id="8" creationId="{00000000-0000-0000-0000-000000000000}"/>
          </ac:spMkLst>
        </pc:spChg>
        <pc:spChg chg="add del mod">
          <ac:chgData name="Ulf Liebal" userId="294b3999772e6136" providerId="Windows Live" clId="Web-{A8E6296E-ECF1-4DFD-B557-83E901461DFC}" dt="2020-06-19T10:29:09.143" v="737"/>
          <ac:spMkLst>
            <pc:docMk/>
            <pc:sldMk cId="2958990019" sldId="265"/>
            <ac:spMk id="10" creationId="{9AC132D1-0D04-4FDF-89F4-1D7CADE963EC}"/>
          </ac:spMkLst>
        </pc:spChg>
        <pc:spChg chg="add del">
          <ac:chgData name="Ulf Liebal" userId="294b3999772e6136" providerId="Windows Live" clId="Web-{A8E6296E-ECF1-4DFD-B557-83E901461DFC}" dt="2020-06-19T10:29:21.159" v="739"/>
          <ac:spMkLst>
            <pc:docMk/>
            <pc:sldMk cId="2958990019" sldId="265"/>
            <ac:spMk id="12" creationId="{F0DBDBC6-0835-4374-8090-18764F6167FA}"/>
          </ac:spMkLst>
        </pc:spChg>
        <pc:spChg chg="add mod">
          <ac:chgData name="Ulf Liebal" userId="294b3999772e6136" providerId="Windows Live" clId="Web-{A8E6296E-ECF1-4DFD-B557-83E901461DFC}" dt="2020-06-19T13:12:12.617" v="1182" actId="20577"/>
          <ac:spMkLst>
            <pc:docMk/>
            <pc:sldMk cId="2958990019" sldId="265"/>
            <ac:spMk id="14" creationId="{8BB9C388-36C7-4085-BDA0-599A2F01BB30}"/>
          </ac:spMkLst>
        </pc:spChg>
        <pc:spChg chg="add del">
          <ac:chgData name="Ulf Liebal" userId="294b3999772e6136" providerId="Windows Live" clId="Web-{A8E6296E-ECF1-4DFD-B557-83E901461DFC}" dt="2020-06-19T10:34:02.731" v="881"/>
          <ac:spMkLst>
            <pc:docMk/>
            <pc:sldMk cId="2958990019" sldId="265"/>
            <ac:spMk id="16" creationId="{B9787E6A-D55F-4562-BD3C-CFFA3310F969}"/>
          </ac:spMkLst>
        </pc:spChg>
        <pc:grpChg chg="add del">
          <ac:chgData name="Ulf Liebal" userId="294b3999772e6136" providerId="Windows Live" clId="Web-{A8E6296E-ECF1-4DFD-B557-83E901461DFC}" dt="2020-06-19T10:42:51.695" v="1025"/>
          <ac:grpSpMkLst>
            <pc:docMk/>
            <pc:sldMk cId="2958990019" sldId="265"/>
            <ac:grpSpMk id="19" creationId="{77327429-D737-4F51-AE47-1E658EC29784}"/>
          </ac:grpSpMkLst>
        </pc:grpChg>
        <pc:grpChg chg="add del">
          <ac:chgData name="Ulf Liebal" userId="294b3999772e6136" providerId="Windows Live" clId="Web-{A8E6296E-ECF1-4DFD-B557-83E901461DFC}" dt="2020-06-19T11:46:59.864" v="1126"/>
          <ac:grpSpMkLst>
            <pc:docMk/>
            <pc:sldMk cId="2958990019" sldId="265"/>
            <ac:grpSpMk id="20" creationId="{1F8119F0-5078-4F62-90A9-A09C78DA2FE6}"/>
          </ac:grpSpMkLst>
        </pc:grpChg>
        <pc:picChg chg="mod topLvl modCrop">
          <ac:chgData name="Ulf Liebal" userId="294b3999772e6136" providerId="Windows Live" clId="Web-{A8E6296E-ECF1-4DFD-B557-83E901461DFC}" dt="2020-06-19T10:43:33.258" v="1032" actId="14100"/>
          <ac:picMkLst>
            <pc:docMk/>
            <pc:sldMk cId="2958990019" sldId="265"/>
            <ac:picMk id="5" creationId="{00000000-0000-0000-0000-000000000000}"/>
          </ac:picMkLst>
        </pc:picChg>
        <pc:picChg chg="add mod">
          <ac:chgData name="Ulf Liebal" userId="294b3999772e6136" providerId="Windows Live" clId="Web-{A8E6296E-ECF1-4DFD-B557-83E901461DFC}" dt="2020-06-19T11:47:15.255" v="1132" actId="14100"/>
          <ac:picMkLst>
            <pc:docMk/>
            <pc:sldMk cId="2958990019" sldId="265"/>
            <ac:picMk id="7" creationId="{60AB561A-AFD1-4903-8E88-DED83F5141B0}"/>
          </ac:picMkLst>
        </pc:picChg>
        <pc:picChg chg="add mod modCrop">
          <ac:chgData name="Ulf Liebal" userId="294b3999772e6136" providerId="Windows Live" clId="Web-{A8E6296E-ECF1-4DFD-B557-83E901461DFC}" dt="2020-06-19T10:38:33.024" v="942" actId="1076"/>
          <ac:picMkLst>
            <pc:docMk/>
            <pc:sldMk cId="2958990019" sldId="265"/>
            <ac:picMk id="17" creationId="{74D3F642-1B12-4CB3-8B1B-34C52E68498E}"/>
          </ac:picMkLst>
        </pc:picChg>
        <pc:picChg chg="add mod modCrop">
          <ac:chgData name="Ulf Liebal" userId="294b3999772e6136" providerId="Windows Live" clId="Web-{A8E6296E-ECF1-4DFD-B557-83E901461DFC}" dt="2020-06-19T10:39:11.347" v="947" actId="1076"/>
          <ac:picMkLst>
            <pc:docMk/>
            <pc:sldMk cId="2958990019" sldId="265"/>
            <ac:picMk id="18" creationId="{4414C277-BF26-445A-AA4F-C581D84DFE56}"/>
          </ac:picMkLst>
        </pc:picChg>
        <pc:picChg chg="add mod">
          <ac:chgData name="Ulf Liebal" userId="294b3999772e6136" providerId="Windows Live" clId="Web-{A8E6296E-ECF1-4DFD-B557-83E901461DFC}" dt="2020-06-19T10:46:18.399" v="1089" actId="1076"/>
          <ac:picMkLst>
            <pc:docMk/>
            <pc:sldMk cId="2958990019" sldId="265"/>
            <ac:picMk id="21" creationId="{AF25A7E8-8AAA-464A-94FE-23DDD7FDD20B}"/>
          </ac:picMkLst>
        </pc:picChg>
        <pc:picChg chg="add mod">
          <ac:chgData name="Ulf Liebal" userId="294b3999772e6136" providerId="Windows Live" clId="Web-{A8E6296E-ECF1-4DFD-B557-83E901461DFC}" dt="2020-06-19T10:46:18.415" v="1090" actId="1076"/>
          <ac:picMkLst>
            <pc:docMk/>
            <pc:sldMk cId="2958990019" sldId="265"/>
            <ac:picMk id="22" creationId="{D2CC3792-22EE-4E7B-BFA0-F5507B202C00}"/>
          </ac:picMkLst>
        </pc:picChg>
        <pc:picChg chg="add mod">
          <ac:chgData name="Ulf Liebal" userId="294b3999772e6136" providerId="Windows Live" clId="Web-{A8E6296E-ECF1-4DFD-B557-83E901461DFC}" dt="2020-06-19T10:46:40.571" v="1098" actId="1076"/>
          <ac:picMkLst>
            <pc:docMk/>
            <pc:sldMk cId="2958990019" sldId="265"/>
            <ac:picMk id="23" creationId="{C71BFC80-74B2-400F-B742-2C15D3FB3419}"/>
          </ac:picMkLst>
        </pc:picChg>
      </pc:sldChg>
      <pc:sldChg chg="addSp delSp modSp add delAnim">
        <pc:chgData name="Ulf Liebal" userId="294b3999772e6136" providerId="Windows Live" clId="Web-{A8E6296E-ECF1-4DFD-B557-83E901461DFC}" dt="2020-06-19T14:33:36.897" v="1899" actId="20577"/>
        <pc:sldMkLst>
          <pc:docMk/>
          <pc:sldMk cId="2425924314" sldId="266"/>
        </pc:sldMkLst>
        <pc:spChg chg="del">
          <ac:chgData name="Ulf Liebal" userId="294b3999772e6136" providerId="Windows Live" clId="Web-{A8E6296E-ECF1-4DFD-B557-83E901461DFC}" dt="2020-06-19T11:53:12.367" v="1134"/>
          <ac:spMkLst>
            <pc:docMk/>
            <pc:sldMk cId="2425924314" sldId="266"/>
            <ac:spMk id="2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3:57:20.461" v="1738" actId="20577"/>
          <ac:spMkLst>
            <pc:docMk/>
            <pc:sldMk cId="2425924314" sldId="266"/>
            <ac:spMk id="2" creationId="{8F781D88-6F86-4232-B2DC-3C6F4E511A2F}"/>
          </ac:spMkLst>
        </pc:spChg>
        <pc:spChg chg="add mod">
          <ac:chgData name="Ulf Liebal" userId="294b3999772e6136" providerId="Windows Live" clId="Web-{A8E6296E-ECF1-4DFD-B557-83E901461DFC}" dt="2020-06-19T13:53:18.848" v="1664" actId="20577"/>
          <ac:spMkLst>
            <pc:docMk/>
            <pc:sldMk cId="2425924314" sldId="266"/>
            <ac:spMk id="5" creationId="{AAD14887-6267-4991-8E2F-519CDC2791FB}"/>
          </ac:spMkLst>
        </pc:spChg>
        <pc:spChg chg="add del mod">
          <ac:chgData name="Ulf Liebal" userId="294b3999772e6136" providerId="Windows Live" clId="Web-{A8E6296E-ECF1-4DFD-B557-83E901461DFC}" dt="2020-06-19T11:53:16.210" v="1136"/>
          <ac:spMkLst>
            <pc:docMk/>
            <pc:sldMk cId="2425924314" sldId="266"/>
            <ac:spMk id="5" creationId="{AFB284A5-F50F-4078-B560-A6BC68AD6929}"/>
          </ac:spMkLst>
        </pc:spChg>
        <pc:spChg chg="add del">
          <ac:chgData name="Ulf Liebal" userId="294b3999772e6136" providerId="Windows Live" clId="Web-{A8E6296E-ECF1-4DFD-B557-83E901461DFC}" dt="2020-06-19T11:53:18.148" v="1137"/>
          <ac:spMkLst>
            <pc:docMk/>
            <pc:sldMk cId="2425924314" sldId="266"/>
            <ac:spMk id="6" creationId="{A232C33D-A6CA-4387-B3A6-9CEF27675936}"/>
          </ac:spMkLst>
        </pc:spChg>
        <pc:spChg chg="del mod">
          <ac:chgData name="Ulf Liebal" userId="294b3999772e6136" providerId="Windows Live" clId="Web-{A8E6296E-ECF1-4DFD-B557-83E901461DFC}" dt="2020-06-19T11:53:54.570" v="1143"/>
          <ac:spMkLst>
            <pc:docMk/>
            <pc:sldMk cId="2425924314" sldId="266"/>
            <ac:spMk id="7" creationId="{00000000-0000-0000-0000-000000000000}"/>
          </ac:spMkLst>
        </pc:spChg>
        <pc:spChg chg="del">
          <ac:chgData name="Ulf Liebal" userId="294b3999772e6136" providerId="Windows Live" clId="Web-{A8E6296E-ECF1-4DFD-B557-83E901461DFC}" dt="2020-06-19T13:14:55.868" v="1246"/>
          <ac:spMkLst>
            <pc:docMk/>
            <pc:sldMk cId="2425924314" sldId="266"/>
            <ac:spMk id="8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3:53:57.771" v="1701" actId="20577"/>
          <ac:spMkLst>
            <pc:docMk/>
            <pc:sldMk cId="2425924314" sldId="266"/>
            <ac:spMk id="12" creationId="{2FFB22F8-EEA8-4273-8BB4-D189A45DCDD8}"/>
          </ac:spMkLst>
        </pc:spChg>
        <pc:spChg chg="add mod">
          <ac:chgData name="Ulf Liebal" userId="294b3999772e6136" providerId="Windows Live" clId="Web-{A8E6296E-ECF1-4DFD-B557-83E901461DFC}" dt="2020-06-19T14:33:36.897" v="1899" actId="20577"/>
          <ac:spMkLst>
            <pc:docMk/>
            <pc:sldMk cId="2425924314" sldId="266"/>
            <ac:spMk id="13" creationId="{34208B12-6DC2-4550-B36E-29AFC13E93F7}"/>
          </ac:spMkLst>
        </pc:spChg>
        <pc:spChg chg="add mod">
          <ac:chgData name="Ulf Liebal" userId="294b3999772e6136" providerId="Windows Live" clId="Web-{A8E6296E-ECF1-4DFD-B557-83E901461DFC}" dt="2020-06-19T13:54:45.756" v="1707" actId="1076"/>
          <ac:spMkLst>
            <pc:docMk/>
            <pc:sldMk cId="2425924314" sldId="266"/>
            <ac:spMk id="14" creationId="{FFDD38F8-D990-4393-938B-2D596FD2C4D3}"/>
          </ac:spMkLst>
        </pc:spChg>
        <pc:spChg chg="add mod">
          <ac:chgData name="Ulf Liebal" userId="294b3999772e6136" providerId="Windows Live" clId="Web-{A8E6296E-ECF1-4DFD-B557-83E901461DFC}" dt="2020-06-19T13:14:38.600" v="1243" actId="20577"/>
          <ac:spMkLst>
            <pc:docMk/>
            <pc:sldMk cId="2425924314" sldId="266"/>
            <ac:spMk id="15" creationId="{5561AC3B-E934-408F-8BF8-AEC0886D9110}"/>
          </ac:spMkLst>
        </pc:spChg>
        <pc:spChg chg="add mod">
          <ac:chgData name="Ulf Liebal" userId="294b3999772e6136" providerId="Windows Live" clId="Web-{A8E6296E-ECF1-4DFD-B557-83E901461DFC}" dt="2020-06-19T13:54:45.787" v="1708" actId="1076"/>
          <ac:spMkLst>
            <pc:docMk/>
            <pc:sldMk cId="2425924314" sldId="266"/>
            <ac:spMk id="16" creationId="{18D3DF1C-EAFA-4F09-B98B-2E0F0FDE43B3}"/>
          </ac:spMkLst>
        </pc:spChg>
        <pc:spChg chg="add mod">
          <ac:chgData name="Ulf Liebal" userId="294b3999772e6136" providerId="Windows Live" clId="Web-{A8E6296E-ECF1-4DFD-B557-83E901461DFC}" dt="2020-06-19T13:54:54.459" v="1709" actId="1076"/>
          <ac:spMkLst>
            <pc:docMk/>
            <pc:sldMk cId="2425924314" sldId="266"/>
            <ac:spMk id="17" creationId="{7557FCBF-0185-4CBD-B6CB-9FC98248045E}"/>
          </ac:spMkLst>
        </pc:spChg>
        <pc:spChg chg="add mod">
          <ac:chgData name="Ulf Liebal" userId="294b3999772e6136" providerId="Windows Live" clId="Web-{A8E6296E-ECF1-4DFD-B557-83E901461DFC}" dt="2020-06-19T13:54:54.475" v="1710" actId="1076"/>
          <ac:spMkLst>
            <pc:docMk/>
            <pc:sldMk cId="2425924314" sldId="266"/>
            <ac:spMk id="18" creationId="{C8110B0E-A0B6-441B-B4E8-655E3790CE75}"/>
          </ac:spMkLst>
        </pc:spChg>
        <pc:spChg chg="add mod">
          <ac:chgData name="Ulf Liebal" userId="294b3999772e6136" providerId="Windows Live" clId="Web-{A8E6296E-ECF1-4DFD-B557-83E901461DFC}" dt="2020-06-19T13:55:50.225" v="1724" actId="1076"/>
          <ac:spMkLst>
            <pc:docMk/>
            <pc:sldMk cId="2425924314" sldId="266"/>
            <ac:spMk id="20" creationId="{85C73C5C-631B-4CFA-A3C0-E41BE4CCB6A0}"/>
          </ac:spMkLst>
        </pc:spChg>
        <pc:spChg chg="add mod">
          <ac:chgData name="Ulf Liebal" userId="294b3999772e6136" providerId="Windows Live" clId="Web-{A8E6296E-ECF1-4DFD-B557-83E901461DFC}" dt="2020-06-19T13:56:02.929" v="1727" actId="20577"/>
          <ac:spMkLst>
            <pc:docMk/>
            <pc:sldMk cId="2425924314" sldId="266"/>
            <ac:spMk id="21" creationId="{38D911CB-7EF2-4DD9-B8B6-8852A35EF432}"/>
          </ac:spMkLst>
        </pc:spChg>
        <pc:spChg chg="add mod">
          <ac:chgData name="Ulf Liebal" userId="294b3999772e6136" providerId="Windows Live" clId="Web-{A8E6296E-ECF1-4DFD-B557-83E901461DFC}" dt="2020-06-19T13:56:23.195" v="1736" actId="1076"/>
          <ac:spMkLst>
            <pc:docMk/>
            <pc:sldMk cId="2425924314" sldId="266"/>
            <ac:spMk id="24" creationId="{3AC59538-B59A-458C-93AD-277DDB22C5E8}"/>
          </ac:spMkLst>
        </pc:spChg>
        <pc:spChg chg="add mod">
          <ac:chgData name="Ulf Liebal" userId="294b3999772e6136" providerId="Windows Live" clId="Web-{A8E6296E-ECF1-4DFD-B557-83E901461DFC}" dt="2020-06-19T13:56:23.226" v="1737" actId="1076"/>
          <ac:spMkLst>
            <pc:docMk/>
            <pc:sldMk cId="2425924314" sldId="266"/>
            <ac:spMk id="25" creationId="{067AB7A3-1F54-409C-A403-6788E2BC6B86}"/>
          </ac:spMkLst>
        </pc:spChg>
        <pc:graphicFrameChg chg="add mod modGraphic">
          <ac:chgData name="Ulf Liebal" userId="294b3999772e6136" providerId="Windows Live" clId="Web-{A8E6296E-ECF1-4DFD-B557-83E901461DFC}" dt="2020-06-19T14:28:45.703" v="1810" actId="1076"/>
          <ac:graphicFrameMkLst>
            <pc:docMk/>
            <pc:sldMk cId="2425924314" sldId="266"/>
            <ac:graphicFrameMk id="3" creationId="{6D50742C-977E-41ED-92B0-B5B39796399D}"/>
          </ac:graphicFrameMkLst>
        </pc:graphicFrameChg>
        <pc:picChg chg="del">
          <ac:chgData name="Ulf Liebal" userId="294b3999772e6136" providerId="Windows Live" clId="Web-{A8E6296E-ECF1-4DFD-B557-83E901461DFC}" dt="2020-06-19T13:41:43.574" v="1388"/>
          <ac:picMkLst>
            <pc:docMk/>
            <pc:sldMk cId="2425924314" sldId="266"/>
            <ac:picMk id="9" creationId="{00000000-0000-0000-0000-000000000000}"/>
          </ac:picMkLst>
        </pc:picChg>
        <pc:picChg chg="del mod">
          <ac:chgData name="Ulf Liebal" userId="294b3999772e6136" providerId="Windows Live" clId="Web-{A8E6296E-ECF1-4DFD-B557-83E901461DFC}" dt="2020-06-19T13:44:19.920" v="1492"/>
          <ac:picMkLst>
            <pc:docMk/>
            <pc:sldMk cId="2425924314" sldId="266"/>
            <ac:picMk id="10" creationId="{00000000-0000-0000-0000-000000000000}"/>
          </ac:picMkLst>
        </pc:picChg>
        <pc:cxnChg chg="add mod">
          <ac:chgData name="Ulf Liebal" userId="294b3999772e6136" providerId="Windows Live" clId="Web-{A8E6296E-ECF1-4DFD-B557-83E901461DFC}" dt="2020-06-19T13:55:04.912" v="1712" actId="14100"/>
          <ac:cxnSpMkLst>
            <pc:docMk/>
            <pc:sldMk cId="2425924314" sldId="266"/>
            <ac:cxnSpMk id="6" creationId="{98F93CF6-3681-406B-908B-A52622930619}"/>
          </ac:cxnSpMkLst>
        </pc:cxnChg>
        <pc:cxnChg chg="add mod">
          <ac:chgData name="Ulf Liebal" userId="294b3999772e6136" providerId="Windows Live" clId="Web-{A8E6296E-ECF1-4DFD-B557-83E901461DFC}" dt="2020-06-19T13:55:23.663" v="1715" actId="1076"/>
          <ac:cxnSpMkLst>
            <pc:docMk/>
            <pc:sldMk cId="2425924314" sldId="266"/>
            <ac:cxnSpMk id="19" creationId="{16C2C6DF-1516-4C0C-B642-4A521173D846}"/>
          </ac:cxnSpMkLst>
        </pc:cxnChg>
        <pc:cxnChg chg="add mod">
          <ac:chgData name="Ulf Liebal" userId="294b3999772e6136" providerId="Windows Live" clId="Web-{A8E6296E-ECF1-4DFD-B557-83E901461DFC}" dt="2020-06-19T13:56:23.148" v="1734" actId="1076"/>
          <ac:cxnSpMkLst>
            <pc:docMk/>
            <pc:sldMk cId="2425924314" sldId="266"/>
            <ac:cxnSpMk id="22" creationId="{C184A7DA-CBC9-460E-82BB-91E6AE99DB26}"/>
          </ac:cxnSpMkLst>
        </pc:cxnChg>
        <pc:cxnChg chg="add mod">
          <ac:chgData name="Ulf Liebal" userId="294b3999772e6136" providerId="Windows Live" clId="Web-{A8E6296E-ECF1-4DFD-B557-83E901461DFC}" dt="2020-06-19T13:56:23.179" v="1735" actId="1076"/>
          <ac:cxnSpMkLst>
            <pc:docMk/>
            <pc:sldMk cId="2425924314" sldId="266"/>
            <ac:cxnSpMk id="23" creationId="{16BC2FAC-F7D6-478F-925C-43465BED714B}"/>
          </ac:cxnSpMkLst>
        </pc:cxnChg>
      </pc:sldChg>
    </pc:docChg>
  </pc:docChgLst>
  <pc:docChgLst>
    <pc:chgData name="Ulf Liebal" userId="294b3999772e6136" providerId="Windows Live" clId="Web-{0589F1B4-8A99-450A-AE41-E3B8A56C00BF}"/>
    <pc:docChg chg="modSld">
      <pc:chgData name="Ulf Liebal" userId="294b3999772e6136" providerId="Windows Live" clId="Web-{0589F1B4-8A99-450A-AE41-E3B8A56C00BF}" dt="2021-05-25T16:21:58.509" v="80"/>
      <pc:docMkLst>
        <pc:docMk/>
      </pc:docMkLst>
      <pc:sldChg chg="addSp delSp modSp">
        <pc:chgData name="Ulf Liebal" userId="294b3999772e6136" providerId="Windows Live" clId="Web-{0589F1B4-8A99-450A-AE41-E3B8A56C00BF}" dt="2021-05-25T16:21:58.509" v="80"/>
        <pc:sldMkLst>
          <pc:docMk/>
          <pc:sldMk cId="2551807171" sldId="289"/>
        </pc:sldMkLst>
        <pc:spChg chg="add mod">
          <ac:chgData name="Ulf Liebal" userId="294b3999772e6136" providerId="Windows Live" clId="Web-{0589F1B4-8A99-450A-AE41-E3B8A56C00BF}" dt="2021-05-25T16:20:52.911" v="44" actId="1076"/>
          <ac:spMkLst>
            <pc:docMk/>
            <pc:sldMk cId="2551807171" sldId="289"/>
            <ac:spMk id="11" creationId="{C86425D9-79B7-471E-9B96-E6EEA110EF2B}"/>
          </ac:spMkLst>
        </pc:spChg>
        <pc:spChg chg="add mod">
          <ac:chgData name="Ulf Liebal" userId="294b3999772e6136" providerId="Windows Live" clId="Web-{0589F1B4-8A99-450A-AE41-E3B8A56C00BF}" dt="2021-05-25T16:21:50.540" v="79" actId="20577"/>
          <ac:spMkLst>
            <pc:docMk/>
            <pc:sldMk cId="2551807171" sldId="289"/>
            <ac:spMk id="12" creationId="{92E38E95-8396-4459-ACD3-81F73EDE345D}"/>
          </ac:spMkLst>
        </pc:spChg>
        <pc:spChg chg="del">
          <ac:chgData name="Ulf Liebal" userId="294b3999772e6136" providerId="Windows Live" clId="Web-{0589F1B4-8A99-450A-AE41-E3B8A56C00BF}" dt="2021-05-25T16:21:58.509" v="80"/>
          <ac:spMkLst>
            <pc:docMk/>
            <pc:sldMk cId="2551807171" sldId="289"/>
            <ac:spMk id="33" creationId="{34FA3624-A382-4DF1-9279-28AD50BE500C}"/>
          </ac:spMkLst>
        </pc:spChg>
        <pc:picChg chg="add mod">
          <ac:chgData name="Ulf Liebal" userId="294b3999772e6136" providerId="Windows Live" clId="Web-{0589F1B4-8A99-450A-AE41-E3B8A56C00BF}" dt="2021-05-25T16:19:57.064" v="3" actId="14100"/>
          <ac:picMkLst>
            <pc:docMk/>
            <pc:sldMk cId="2551807171" sldId="289"/>
            <ac:picMk id="3" creationId="{25A43CC8-DA38-4656-94C5-0073BEA4B1A4}"/>
          </ac:picMkLst>
        </pc:picChg>
        <pc:picChg chg="mod">
          <ac:chgData name="Ulf Liebal" userId="294b3999772e6136" providerId="Windows Live" clId="Web-{0589F1B4-8A99-450A-AE41-E3B8A56C00BF}" dt="2021-05-25T16:20:03.158" v="6" actId="1076"/>
          <ac:picMkLst>
            <pc:docMk/>
            <pc:sldMk cId="2551807171" sldId="289"/>
            <ac:picMk id="19" creationId="{CEF36172-BBFF-410D-BBC5-1BBFBD628E27}"/>
          </ac:picMkLst>
        </pc:picChg>
      </pc:sldChg>
    </pc:docChg>
  </pc:docChgLst>
  <pc:docChgLst>
    <pc:chgData name="Ulf Liebal" userId="294b3999772e6136" providerId="Windows Live" clId="Web-{51111BD9-B7ED-4FC2-A83C-59EA5DEC9FBC}"/>
    <pc:docChg chg="addSld delSld modSld addMainMaster modMainMaster">
      <pc:chgData name="Ulf Liebal" userId="294b3999772e6136" providerId="Windows Live" clId="Web-{51111BD9-B7ED-4FC2-A83C-59EA5DEC9FBC}" dt="2020-06-19T09:32:55.621" v="15"/>
      <pc:docMkLst>
        <pc:docMk/>
      </pc:docMkLst>
      <pc:sldChg chg="addSp delSp modSp del">
        <pc:chgData name="Ulf Liebal" userId="294b3999772e6136" providerId="Windows Live" clId="Web-{51111BD9-B7ED-4FC2-A83C-59EA5DEC9FBC}" dt="2020-06-19T09:31:06.072" v="7"/>
        <pc:sldMkLst>
          <pc:docMk/>
          <pc:sldMk cId="74597144" sldId="261"/>
        </pc:sldMkLst>
        <pc:spChg chg="add del mod">
          <ac:chgData name="Ulf Liebal" userId="294b3999772e6136" providerId="Windows Live" clId="Web-{51111BD9-B7ED-4FC2-A83C-59EA5DEC9FBC}" dt="2020-06-19T09:30:26.290" v="2"/>
          <ac:spMkLst>
            <pc:docMk/>
            <pc:sldMk cId="74597144" sldId="261"/>
            <ac:spMk id="2" creationId="{0FCDE0A1-E273-4F07-89D2-611F52B4636D}"/>
          </ac:spMkLst>
        </pc:spChg>
        <pc:spChg chg="add del mod">
          <ac:chgData name="Ulf Liebal" userId="294b3999772e6136" providerId="Windows Live" clId="Web-{51111BD9-B7ED-4FC2-A83C-59EA5DEC9FBC}" dt="2020-06-19T09:30:32.134" v="5"/>
          <ac:spMkLst>
            <pc:docMk/>
            <pc:sldMk cId="74597144" sldId="261"/>
            <ac:spMk id="3" creationId="{AD969EC9-4D1E-4EF5-8D74-122C56C89D59}"/>
          </ac:spMkLst>
        </pc:spChg>
      </pc:sldChg>
      <pc:sldChg chg="addSp delSp modSp mod setBg setClrOvrMap">
        <pc:chgData name="Ulf Liebal" userId="294b3999772e6136" providerId="Windows Live" clId="Web-{51111BD9-B7ED-4FC2-A83C-59EA5DEC9FBC}" dt="2020-06-19T09:32:55.621" v="15"/>
        <pc:sldMkLst>
          <pc:docMk/>
          <pc:sldMk cId="2950842444" sldId="263"/>
        </pc:sldMkLst>
        <pc:spChg chg="mod">
          <ac:chgData name="Ulf Liebal" userId="294b3999772e6136" providerId="Windows Live" clId="Web-{51111BD9-B7ED-4FC2-A83C-59EA5DEC9FBC}" dt="2020-06-19T09:32:55.621" v="15"/>
          <ac:spMkLst>
            <pc:docMk/>
            <pc:sldMk cId="2950842444" sldId="263"/>
            <ac:spMk id="2" creationId="{EB3DBFD1-41A9-478D-AA0F-C72E1A9609FE}"/>
          </ac:spMkLst>
        </pc:spChg>
        <pc:spChg chg="del mod">
          <ac:chgData name="Ulf Liebal" userId="294b3999772e6136" providerId="Windows Live" clId="Web-{51111BD9-B7ED-4FC2-A83C-59EA5DEC9FBC}" dt="2020-06-19T09:31:47.401" v="9"/>
          <ac:spMkLst>
            <pc:docMk/>
            <pc:sldMk cId="2950842444" sldId="263"/>
            <ac:spMk id="3" creationId="{D0233E01-55E5-470F-9EF4-93FAD063D195}"/>
          </ac:spMkLst>
        </pc:spChg>
        <pc:spChg chg="add del mod">
          <ac:chgData name="Ulf Liebal" userId="294b3999772e6136" providerId="Windows Live" clId="Web-{51111BD9-B7ED-4FC2-A83C-59EA5DEC9FBC}" dt="2020-06-19T09:32:33.230" v="12"/>
          <ac:spMkLst>
            <pc:docMk/>
            <pc:sldMk cId="2950842444" sldId="263"/>
            <ac:spMk id="6" creationId="{A0929033-FA77-4A5F-B78A-99CA20A305F5}"/>
          </ac:spMkLst>
        </pc:spChg>
        <pc:spChg chg="add">
          <ac:chgData name="Ulf Liebal" userId="294b3999772e6136" providerId="Windows Live" clId="Web-{51111BD9-B7ED-4FC2-A83C-59EA5DEC9FBC}" dt="2020-06-19T09:32:55.621" v="15"/>
          <ac:spMkLst>
            <pc:docMk/>
            <pc:sldMk cId="2950842444" sldId="263"/>
            <ac:spMk id="11" creationId="{978DFABF-5893-41F0-911B-A0200E9D91D5}"/>
          </ac:spMkLst>
        </pc:spChg>
        <pc:spChg chg="add del">
          <ac:chgData name="Ulf Liebal" userId="294b3999772e6136" providerId="Windows Live" clId="Web-{51111BD9-B7ED-4FC2-A83C-59EA5DEC9FBC}" dt="2020-06-19T09:32:55.606" v="14"/>
          <ac:spMkLst>
            <pc:docMk/>
            <pc:sldMk cId="2950842444" sldId="263"/>
            <ac:spMk id="12" creationId="{BCC55ACC-A2F6-403C-A3A4-D59B3734D45F}"/>
          </ac:spMkLst>
        </pc:spChg>
        <pc:picChg chg="add del mod ord">
          <ac:chgData name="Ulf Liebal" userId="294b3999772e6136" providerId="Windows Live" clId="Web-{51111BD9-B7ED-4FC2-A83C-59EA5DEC9FBC}" dt="2020-06-19T09:31:52.901" v="11"/>
          <ac:picMkLst>
            <pc:docMk/>
            <pc:sldMk cId="2950842444" sldId="263"/>
            <ac:picMk id="4" creationId="{576000BE-ECC2-4AD6-8EAE-9C3EEDEBDF8C}"/>
          </ac:picMkLst>
        </pc:picChg>
        <pc:picChg chg="add mod ord">
          <ac:chgData name="Ulf Liebal" userId="294b3999772e6136" providerId="Windows Live" clId="Web-{51111BD9-B7ED-4FC2-A83C-59EA5DEC9FBC}" dt="2020-06-19T09:32:55.621" v="15"/>
          <ac:picMkLst>
            <pc:docMk/>
            <pc:sldMk cId="2950842444" sldId="263"/>
            <ac:picMk id="7" creationId="{DB398784-5632-4807-99C3-CB1A855D80EC}"/>
          </ac:picMkLst>
        </pc:picChg>
        <pc:cxnChg chg="add">
          <ac:chgData name="Ulf Liebal" userId="294b3999772e6136" providerId="Windows Live" clId="Web-{51111BD9-B7ED-4FC2-A83C-59EA5DEC9FBC}" dt="2020-06-19T09:32:55.621" v="15"/>
          <ac:cxnSpMkLst>
            <pc:docMk/>
            <pc:sldMk cId="2950842444" sldId="263"/>
            <ac:cxnSpMk id="14" creationId="{A7F400EE-A8A5-48AF-B4D6-291B52C6F0B0}"/>
          </ac:cxnSpMkLst>
        </pc:cxnChg>
      </pc:sldChg>
      <pc:sldChg chg="add">
        <pc:chgData name="Ulf Liebal" userId="294b3999772e6136" providerId="Windows Live" clId="Web-{51111BD9-B7ED-4FC2-A83C-59EA5DEC9FBC}" dt="2020-06-19T09:30:51.837" v="6"/>
        <pc:sldMkLst>
          <pc:docMk/>
          <pc:sldMk cId="2852679785" sldId="264"/>
        </pc:sldMkLst>
      </pc:sldChg>
      <pc:sldMasterChg chg="modSldLayout">
        <pc:chgData name="Ulf Liebal" userId="294b3999772e6136" providerId="Windows Live" clId="Web-{51111BD9-B7ED-4FC2-A83C-59EA5DEC9FBC}" dt="2020-06-19T09:30:51.837" v="6"/>
        <pc:sldMasterMkLst>
          <pc:docMk/>
          <pc:sldMasterMk cId="3935885388" sldId="2147483648"/>
        </pc:sldMasterMkLst>
        <pc:sldLayoutChg chg="replId">
          <pc:chgData name="Ulf Liebal" userId="294b3999772e6136" providerId="Windows Live" clId="Web-{51111BD9-B7ED-4FC2-A83C-59EA5DEC9FBC}" dt="2020-06-19T09:30:51.837" v="6"/>
          <pc:sldLayoutMkLst>
            <pc:docMk/>
            <pc:sldMasterMk cId="3935885388" sldId="2147483648"/>
            <pc:sldLayoutMk cId="2938286391" sldId="2147483710"/>
          </pc:sldLayoutMkLst>
        </pc:sldLayoutChg>
      </pc:sldMasterChg>
      <pc:sldMasterChg chg="add addSldLayout">
        <pc:chgData name="Ulf Liebal" userId="294b3999772e6136" providerId="Windows Live" clId="Web-{51111BD9-B7ED-4FC2-A83C-59EA5DEC9FBC}" dt="2020-06-19T09:30:51.837" v="6"/>
        <pc:sldMasterMkLst>
          <pc:docMk/>
          <pc:sldMasterMk cId="0" sldId="2147483657"/>
        </pc:sldMasterMkLst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0" sldId="2147483707"/>
          </pc:sldLayoutMkLst>
        </pc:sldLayoutChg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0" sldId="2147483708"/>
          </pc:sldLayoutMkLst>
        </pc:sldLayoutChg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1714422389" sldId="2147483709"/>
          </pc:sldLayoutMkLst>
        </pc:sldLayoutChg>
      </pc:sldMasterChg>
    </pc:docChg>
  </pc:docChgLst>
  <pc:docChgLst>
    <pc:chgData name="Iris Broderius" userId="4ada1727-7035-47a6-b9bc-c62a2b0331fd" providerId="ADAL" clId="{4D9C64AA-4442-448B-9790-3ED5E5B99320}"/>
    <pc:docChg chg="undo custSel addSld delSld modSld">
      <pc:chgData name="Iris Broderius" userId="4ada1727-7035-47a6-b9bc-c62a2b0331fd" providerId="ADAL" clId="{4D9C64AA-4442-448B-9790-3ED5E5B99320}" dt="2020-06-17T12:28:45.462" v="2127" actId="47"/>
      <pc:docMkLst>
        <pc:docMk/>
      </pc:docMkLst>
      <pc:sldChg chg="del">
        <pc:chgData name="Iris Broderius" userId="4ada1727-7035-47a6-b9bc-c62a2b0331fd" providerId="ADAL" clId="{4D9C64AA-4442-448B-9790-3ED5E5B99320}" dt="2020-06-17T12:28:45.462" v="2127" actId="47"/>
        <pc:sldMkLst>
          <pc:docMk/>
          <pc:sldMk cId="383645772" sldId="256"/>
        </pc:sldMkLst>
      </pc:sldChg>
      <pc:sldChg chg="addSp delSp modSp mod">
        <pc:chgData name="Iris Broderius" userId="4ada1727-7035-47a6-b9bc-c62a2b0331fd" providerId="ADAL" clId="{4D9C64AA-4442-448B-9790-3ED5E5B99320}" dt="2020-06-17T09:41:14.095" v="563" actId="20577"/>
        <pc:sldMkLst>
          <pc:docMk/>
          <pc:sldMk cId="1415868998" sldId="257"/>
        </pc:sldMkLst>
        <pc:spChg chg="mod">
          <ac:chgData name="Iris Broderius" userId="4ada1727-7035-47a6-b9bc-c62a2b0331fd" providerId="ADAL" clId="{4D9C64AA-4442-448B-9790-3ED5E5B99320}" dt="2020-06-17T09:36:13.377" v="465" actId="20577"/>
          <ac:spMkLst>
            <pc:docMk/>
            <pc:sldMk cId="1415868998" sldId="257"/>
            <ac:spMk id="2" creationId="{DD8974F9-61A3-4DD8-99AB-089000854197}"/>
          </ac:spMkLst>
        </pc:spChg>
        <pc:spChg chg="mod">
          <ac:chgData name="Iris Broderius" userId="4ada1727-7035-47a6-b9bc-c62a2b0331fd" providerId="ADAL" clId="{4D9C64AA-4442-448B-9790-3ED5E5B99320}" dt="2020-06-17T09:41:14.095" v="563" actId="20577"/>
          <ac:spMkLst>
            <pc:docMk/>
            <pc:sldMk cId="1415868998" sldId="257"/>
            <ac:spMk id="3" creationId="{2FB12B86-E9FD-42EA-8BE7-34BD8638845C}"/>
          </ac:spMkLst>
        </pc:spChg>
        <pc:spChg chg="add mod">
          <ac:chgData name="Iris Broderius" userId="4ada1727-7035-47a6-b9bc-c62a2b0331fd" providerId="ADAL" clId="{4D9C64AA-4442-448B-9790-3ED5E5B99320}" dt="2020-06-17T09:35:23.156" v="457" actId="1076"/>
          <ac:spMkLst>
            <pc:docMk/>
            <pc:sldMk cId="1415868998" sldId="257"/>
            <ac:spMk id="52" creationId="{A48283F0-A3FD-4F80-A162-74F22F01C0F2}"/>
          </ac:spMkLst>
        </pc:spChg>
        <pc:grpChg chg="mod">
          <ac:chgData name="Iris Broderius" userId="4ada1727-7035-47a6-b9bc-c62a2b0331fd" providerId="ADAL" clId="{4D9C64AA-4442-448B-9790-3ED5E5B99320}" dt="2020-06-17T09:33:18.905" v="439" actId="1035"/>
          <ac:grpSpMkLst>
            <pc:docMk/>
            <pc:sldMk cId="1415868998" sldId="257"/>
            <ac:grpSpMk id="32" creationId="{0DBABEE8-65F4-4C43-9B0D-BDC40809D7DB}"/>
          </ac:grpSpMkLst>
        </pc:grpChg>
        <pc:grpChg chg="mod">
          <ac:chgData name="Iris Broderius" userId="4ada1727-7035-47a6-b9bc-c62a2b0331fd" providerId="ADAL" clId="{4D9C64AA-4442-448B-9790-3ED5E5B99320}" dt="2020-06-17T09:33:18.905" v="439" actId="1035"/>
          <ac:grpSpMkLst>
            <pc:docMk/>
            <pc:sldMk cId="1415868998" sldId="257"/>
            <ac:grpSpMk id="67" creationId="{489B215A-9C2D-C648-B533-71AD25FA179C}"/>
          </ac:grpSpMkLst>
        </pc:grpChg>
        <pc:picChg chg="add mod">
          <ac:chgData name="Iris Broderius" userId="4ada1727-7035-47a6-b9bc-c62a2b0331fd" providerId="ADAL" clId="{4D9C64AA-4442-448B-9790-3ED5E5B99320}" dt="2020-06-17T09:38:06.119" v="508" actId="1038"/>
          <ac:picMkLst>
            <pc:docMk/>
            <pc:sldMk cId="1415868998" sldId="257"/>
            <ac:picMk id="40" creationId="{4CEFC8EC-32D8-4014-9B78-CC7AD96C14AF}"/>
          </ac:picMkLst>
        </pc:picChg>
        <pc:picChg chg="add del mod">
          <ac:chgData name="Iris Broderius" userId="4ada1727-7035-47a6-b9bc-c62a2b0331fd" providerId="ADAL" clId="{4D9C64AA-4442-448B-9790-3ED5E5B99320}" dt="2020-06-17T09:04:06.989" v="11"/>
          <ac:picMkLst>
            <pc:docMk/>
            <pc:sldMk cId="1415868998" sldId="257"/>
            <ac:picMk id="48" creationId="{40908B04-EAB5-48E4-AA1D-151987A4F98C}"/>
          </ac:picMkLst>
        </pc:picChg>
        <pc:picChg chg="add mod">
          <ac:chgData name="Iris Broderius" userId="4ada1727-7035-47a6-b9bc-c62a2b0331fd" providerId="ADAL" clId="{4D9C64AA-4442-448B-9790-3ED5E5B99320}" dt="2020-06-17T09:30:31.057" v="412" actId="1036"/>
          <ac:picMkLst>
            <pc:docMk/>
            <pc:sldMk cId="1415868998" sldId="257"/>
            <ac:picMk id="50" creationId="{0CD71BD9-B084-48FF-AE81-B9277C7518CB}"/>
          </ac:picMkLst>
        </pc:picChg>
        <pc:inkChg chg="mod">
          <ac:chgData name="Iris Broderius" userId="4ada1727-7035-47a6-b9bc-c62a2b0331fd" providerId="ADAL" clId="{4D9C64AA-4442-448B-9790-3ED5E5B99320}" dt="2020-06-17T09:33:18.905" v="439" actId="1035"/>
          <ac:inkMkLst>
            <pc:docMk/>
            <pc:sldMk cId="1415868998" sldId="257"/>
            <ac:inkMk id="33" creationId="{0F4BC220-BCBC-6B45-AA5D-93FD1AE6502C}"/>
          </ac:inkMkLst>
        </pc:inkChg>
      </pc:sldChg>
      <pc:sldChg chg="addSp modSp new mod">
        <pc:chgData name="Iris Broderius" userId="4ada1727-7035-47a6-b9bc-c62a2b0331fd" providerId="ADAL" clId="{4D9C64AA-4442-448B-9790-3ED5E5B99320}" dt="2020-06-17T10:00:46.258" v="1064" actId="1076"/>
        <pc:sldMkLst>
          <pc:docMk/>
          <pc:sldMk cId="346867516" sldId="258"/>
        </pc:sldMkLst>
        <pc:spChg chg="mod">
          <ac:chgData name="Iris Broderius" userId="4ada1727-7035-47a6-b9bc-c62a2b0331fd" providerId="ADAL" clId="{4D9C64AA-4442-448B-9790-3ED5E5B99320}" dt="2020-06-17T09:46:00.410" v="651" actId="20577"/>
          <ac:spMkLst>
            <pc:docMk/>
            <pc:sldMk cId="346867516" sldId="258"/>
            <ac:spMk id="2" creationId="{EBE7A101-1A36-4783-948D-1CFFB837A579}"/>
          </ac:spMkLst>
        </pc:spChg>
        <pc:spChg chg="mod">
          <ac:chgData name="Iris Broderius" userId="4ada1727-7035-47a6-b9bc-c62a2b0331fd" providerId="ADAL" clId="{4D9C64AA-4442-448B-9790-3ED5E5B99320}" dt="2020-06-17T09:57:52.087" v="1045" actId="20577"/>
          <ac:spMkLst>
            <pc:docMk/>
            <pc:sldMk cId="346867516" sldId="258"/>
            <ac:spMk id="3" creationId="{AEFD07CD-5F8A-4FDF-A2B9-A8EC8240E92C}"/>
          </ac:spMkLst>
        </pc:spChg>
        <pc:spChg chg="add mod">
          <ac:chgData name="Iris Broderius" userId="4ada1727-7035-47a6-b9bc-c62a2b0331fd" providerId="ADAL" clId="{4D9C64AA-4442-448B-9790-3ED5E5B99320}" dt="2020-06-17T10:00:46.258" v="1064" actId="1076"/>
          <ac:spMkLst>
            <pc:docMk/>
            <pc:sldMk cId="346867516" sldId="258"/>
            <ac:spMk id="6" creationId="{72F174BB-E4E0-4ECE-8F4D-0B7D324E93DF}"/>
          </ac:spMkLst>
        </pc:spChg>
        <pc:picChg chg="add mod">
          <ac:chgData name="Iris Broderius" userId="4ada1727-7035-47a6-b9bc-c62a2b0331fd" providerId="ADAL" clId="{4D9C64AA-4442-448B-9790-3ED5E5B99320}" dt="2020-06-17T09:56:56.926" v="1028" actId="14100"/>
          <ac:picMkLst>
            <pc:docMk/>
            <pc:sldMk cId="346867516" sldId="258"/>
            <ac:picMk id="5" creationId="{925B610F-4A67-4A85-9212-CC17BE303998}"/>
          </ac:picMkLst>
        </pc:picChg>
      </pc:sldChg>
      <pc:sldChg chg="addSp delSp modSp new del mod">
        <pc:chgData name="Iris Broderius" userId="4ada1727-7035-47a6-b9bc-c62a2b0331fd" providerId="ADAL" clId="{4D9C64AA-4442-448B-9790-3ED5E5B99320}" dt="2020-06-17T10:22:19.275" v="1104" actId="47"/>
        <pc:sldMkLst>
          <pc:docMk/>
          <pc:sldMk cId="3707247879" sldId="259"/>
        </pc:sldMkLst>
        <pc:spChg chg="mod">
          <ac:chgData name="Iris Broderius" userId="4ada1727-7035-47a6-b9bc-c62a2b0331fd" providerId="ADAL" clId="{4D9C64AA-4442-448B-9790-3ED5E5B99320}" dt="2020-06-17T10:20:53.238" v="1099" actId="108"/>
          <ac:spMkLst>
            <pc:docMk/>
            <pc:sldMk cId="3707247879" sldId="259"/>
            <ac:spMk id="2" creationId="{FF45F2BA-2ECC-412A-9B48-D2EB1B4D7A09}"/>
          </ac:spMkLst>
        </pc:spChg>
        <pc:spChg chg="del">
          <ac:chgData name="Iris Broderius" userId="4ada1727-7035-47a6-b9bc-c62a2b0331fd" providerId="ADAL" clId="{4D9C64AA-4442-448B-9790-3ED5E5B99320}" dt="2020-06-17T10:19:07.497" v="1066"/>
          <ac:spMkLst>
            <pc:docMk/>
            <pc:sldMk cId="3707247879" sldId="259"/>
            <ac:spMk id="3" creationId="{F3D1D90E-30E2-4AB7-BE19-FF469026E637}"/>
          </ac:spMkLst>
        </pc:spChg>
        <pc:picChg chg="add mod">
          <ac:chgData name="Iris Broderius" userId="4ada1727-7035-47a6-b9bc-c62a2b0331fd" providerId="ADAL" clId="{4D9C64AA-4442-448B-9790-3ED5E5B99320}" dt="2020-06-17T10:20:18.534" v="1098" actId="1076"/>
          <ac:picMkLst>
            <pc:docMk/>
            <pc:sldMk cId="3707247879" sldId="259"/>
            <ac:picMk id="5" creationId="{4AA58ED2-D414-43C6-BD08-91534072C6E5}"/>
          </ac:picMkLst>
        </pc:picChg>
      </pc:sldChg>
      <pc:sldChg chg="addSp delSp modSp new mod">
        <pc:chgData name="Iris Broderius" userId="4ada1727-7035-47a6-b9bc-c62a2b0331fd" providerId="ADAL" clId="{4D9C64AA-4442-448B-9790-3ED5E5B99320}" dt="2020-06-17T12:24:49.797" v="2126" actId="207"/>
        <pc:sldMkLst>
          <pc:docMk/>
          <pc:sldMk cId="862437157" sldId="260"/>
        </pc:sldMkLst>
        <pc:spChg chg="mod">
          <ac:chgData name="Iris Broderius" userId="4ada1727-7035-47a6-b9bc-c62a2b0331fd" providerId="ADAL" clId="{4D9C64AA-4442-448B-9790-3ED5E5B99320}" dt="2020-06-17T12:02:57.532" v="1886" actId="1076"/>
          <ac:spMkLst>
            <pc:docMk/>
            <pc:sldMk cId="862437157" sldId="260"/>
            <ac:spMk id="2" creationId="{876F7C26-8E9E-4C8E-8EA7-64C166E3F3B7}"/>
          </ac:spMkLst>
        </pc:spChg>
        <pc:spChg chg="mod">
          <ac:chgData name="Iris Broderius" userId="4ada1727-7035-47a6-b9bc-c62a2b0331fd" providerId="ADAL" clId="{4D9C64AA-4442-448B-9790-3ED5E5B99320}" dt="2020-06-17T12:24:49.797" v="2126" actId="207"/>
          <ac:spMkLst>
            <pc:docMk/>
            <pc:sldMk cId="862437157" sldId="260"/>
            <ac:spMk id="3" creationId="{EBBB493F-1359-4FA7-A267-C085C14C2C26}"/>
          </ac:spMkLst>
        </pc:spChg>
        <pc:spChg chg="del">
          <ac:chgData name="Iris Broderius" userId="4ada1727-7035-47a6-b9bc-c62a2b0331fd" providerId="ADAL" clId="{4D9C64AA-4442-448B-9790-3ED5E5B99320}" dt="2020-06-17T10:21:50.412" v="1101"/>
          <ac:spMkLst>
            <pc:docMk/>
            <pc:sldMk cId="862437157" sldId="260"/>
            <ac:spMk id="4" creationId="{DFC32506-214F-4804-8AFA-F39FD4DB74BB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2" creationId="{541FD41D-7940-47BC-89C2-F8B0E4867263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3" creationId="{14BD9BCC-C758-4ADD-AFFB-352C8040F1A5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4" creationId="{3FE95F3F-405E-4F97-ADEA-B0171EA86D02}"/>
          </ac:spMkLst>
        </pc:spChg>
        <pc:spChg chg="add mod">
          <ac:chgData name="Iris Broderius" userId="4ada1727-7035-47a6-b9bc-c62a2b0331fd" providerId="ADAL" clId="{4D9C64AA-4442-448B-9790-3ED5E5B99320}" dt="2020-06-17T12:14:05.110" v="2120" actId="1076"/>
          <ac:spMkLst>
            <pc:docMk/>
            <pc:sldMk cId="862437157" sldId="260"/>
            <ac:spMk id="15" creationId="{EDB3EA2D-CEEE-418C-B47A-8ECECE891A5A}"/>
          </ac:spMkLst>
        </pc:spChg>
        <pc:picChg chg="add mod">
          <ac:chgData name="Iris Broderius" userId="4ada1727-7035-47a6-b9bc-c62a2b0331fd" providerId="ADAL" clId="{4D9C64AA-4442-448B-9790-3ED5E5B99320}" dt="2020-06-17T12:03:05.537" v="1887" actId="1076"/>
          <ac:picMkLst>
            <pc:docMk/>
            <pc:sldMk cId="862437157" sldId="260"/>
            <ac:picMk id="5" creationId="{EA906BF2-0F74-49AA-B994-39B8A542600C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7" creationId="{8A23E1B0-B3B0-467B-9C84-72F4C01F31C2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9" creationId="{ED15A0E3-34CE-4F5F-84AC-F7647C63778C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11" creationId="{46530DBE-4ED7-4129-A562-5026FB6EA156}"/>
          </ac:picMkLst>
        </pc:picChg>
      </pc:sldChg>
    </pc:docChg>
  </pc:docChgLst>
  <pc:docChgLst>
    <pc:chgData name="Ulf Liebal" userId="294b3999772e6136" providerId="Windows Live" clId="Web-{9A793C32-1F9A-478C-9009-5EDD5153EFCB}"/>
    <pc:docChg chg="addSld modSld">
      <pc:chgData name="Ulf Liebal" userId="294b3999772e6136" providerId="Windows Live" clId="Web-{9A793C32-1F9A-478C-9009-5EDD5153EFCB}" dt="2021-05-11T15:38:12.682" v="46"/>
      <pc:docMkLst>
        <pc:docMk/>
      </pc:docMkLst>
      <pc:sldChg chg="modSp">
        <pc:chgData name="Ulf Liebal" userId="294b3999772e6136" providerId="Windows Live" clId="Web-{9A793C32-1F9A-478C-9009-5EDD5153EFCB}" dt="2021-05-11T15:37:37.681" v="26" actId="20577"/>
        <pc:sldMkLst>
          <pc:docMk/>
          <pc:sldMk cId="2950842444" sldId="263"/>
        </pc:sldMkLst>
        <pc:spChg chg="mod">
          <ac:chgData name="Ulf Liebal" userId="294b3999772e6136" providerId="Windows Live" clId="Web-{9A793C32-1F9A-478C-9009-5EDD5153EFCB}" dt="2021-05-11T15:37:37.681" v="26" actId="20577"/>
          <ac:spMkLst>
            <pc:docMk/>
            <pc:sldMk cId="2950842444" sldId="263"/>
            <ac:spMk id="11" creationId="{978DFABF-5893-41F0-911B-A0200E9D91D5}"/>
          </ac:spMkLst>
        </pc:spChg>
      </pc:sldChg>
      <pc:sldChg chg="delSp modSp delAnim">
        <pc:chgData name="Ulf Liebal" userId="294b3999772e6136" providerId="Windows Live" clId="Web-{9A793C32-1F9A-478C-9009-5EDD5153EFCB}" dt="2021-05-11T15:38:12.682" v="46"/>
        <pc:sldMkLst>
          <pc:docMk/>
          <pc:sldMk cId="2852679785" sldId="264"/>
        </pc:sldMkLst>
        <pc:spChg chg="mod">
          <ac:chgData name="Ulf Liebal" userId="294b3999772e6136" providerId="Windows Live" clId="Web-{9A793C32-1F9A-478C-9009-5EDD5153EFCB}" dt="2021-05-11T15:38:06.541" v="41" actId="20577"/>
          <ac:spMkLst>
            <pc:docMk/>
            <pc:sldMk cId="2852679785" sldId="264"/>
            <ac:spMk id="2" creationId="{00000000-0000-0000-0000-000000000000}"/>
          </ac:spMkLst>
        </pc:spChg>
        <pc:spChg chg="del">
          <ac:chgData name="Ulf Liebal" userId="294b3999772e6136" providerId="Windows Live" clId="Web-{9A793C32-1F9A-478C-9009-5EDD5153EFCB}" dt="2021-05-11T15:38:12.682" v="46"/>
          <ac:spMkLst>
            <pc:docMk/>
            <pc:sldMk cId="2852679785" sldId="264"/>
            <ac:spMk id="8" creationId="{00000000-0000-0000-0000-000000000000}"/>
          </ac:spMkLst>
        </pc:spChg>
        <pc:spChg chg="del">
          <ac:chgData name="Ulf Liebal" userId="294b3999772e6136" providerId="Windows Live" clId="Web-{9A793C32-1F9A-478C-9009-5EDD5153EFCB}" dt="2021-05-11T15:38:12.682" v="44"/>
          <ac:spMkLst>
            <pc:docMk/>
            <pc:sldMk cId="2852679785" sldId="264"/>
            <ac:spMk id="12" creationId="{CF3BACFC-9F49-451D-B257-324F49150D0E}"/>
          </ac:spMkLst>
        </pc:spChg>
        <pc:spChg chg="del">
          <ac:chgData name="Ulf Liebal" userId="294b3999772e6136" providerId="Windows Live" clId="Web-{9A793C32-1F9A-478C-9009-5EDD5153EFCB}" dt="2021-05-11T15:38:12.682" v="43"/>
          <ac:spMkLst>
            <pc:docMk/>
            <pc:sldMk cId="2852679785" sldId="264"/>
            <ac:spMk id="13" creationId="{3D1AD5B9-E0E4-4D0E-A38C-A246FFD466F9}"/>
          </ac:spMkLst>
        </pc:spChg>
        <pc:spChg chg="del">
          <ac:chgData name="Ulf Liebal" userId="294b3999772e6136" providerId="Windows Live" clId="Web-{9A793C32-1F9A-478C-9009-5EDD5153EFCB}" dt="2021-05-11T15:38:12.682" v="42"/>
          <ac:spMkLst>
            <pc:docMk/>
            <pc:sldMk cId="2852679785" sldId="264"/>
            <ac:spMk id="14" creationId="{A33FFC44-7E03-40CF-8157-77045DB8A839}"/>
          </ac:spMkLst>
        </pc:spChg>
        <pc:grpChg chg="del">
          <ac:chgData name="Ulf Liebal" userId="294b3999772e6136" providerId="Windows Live" clId="Web-{9A793C32-1F9A-478C-9009-5EDD5153EFCB}" dt="2021-05-11T15:38:12.682" v="45"/>
          <ac:grpSpMkLst>
            <pc:docMk/>
            <pc:sldMk cId="2852679785" sldId="264"/>
            <ac:grpSpMk id="3" creationId="{635E7EE4-5CBD-4289-8E6D-C3E54653190F}"/>
          </ac:grpSpMkLst>
        </pc:grpChg>
      </pc:sldChg>
      <pc:sldChg chg="addSp delSp modSp new">
        <pc:chgData name="Ulf Liebal" userId="294b3999772e6136" providerId="Windows Live" clId="Web-{9A793C32-1F9A-478C-9009-5EDD5153EFCB}" dt="2021-05-11T14:17:59.594" v="13"/>
        <pc:sldMkLst>
          <pc:docMk/>
          <pc:sldMk cId="3923105805" sldId="271"/>
        </pc:sldMkLst>
        <pc:spChg chg="mod">
          <ac:chgData name="Ulf Liebal" userId="294b3999772e6136" providerId="Windows Live" clId="Web-{9A793C32-1F9A-478C-9009-5EDD5153EFCB}" dt="2021-05-11T14:17:57.344" v="11" actId="20577"/>
          <ac:spMkLst>
            <pc:docMk/>
            <pc:sldMk cId="3923105805" sldId="271"/>
            <ac:spMk id="2" creationId="{F110DC8E-67F8-4B9A-A974-00309EF3D581}"/>
          </ac:spMkLst>
        </pc:spChg>
        <pc:spChg chg="del">
          <ac:chgData name="Ulf Liebal" userId="294b3999772e6136" providerId="Windows Live" clId="Web-{9A793C32-1F9A-478C-9009-5EDD5153EFCB}" dt="2021-05-11T14:17:22.031" v="1"/>
          <ac:spMkLst>
            <pc:docMk/>
            <pc:sldMk cId="3923105805" sldId="271"/>
            <ac:spMk id="3" creationId="{C3C7A8FC-172F-4D44-B1C2-DE1DD262A34A}"/>
          </ac:spMkLst>
        </pc:spChg>
        <pc:spChg chg="add del mod">
          <ac:chgData name="Ulf Liebal" userId="294b3999772e6136" providerId="Windows Live" clId="Web-{9A793C32-1F9A-478C-9009-5EDD5153EFCB}" dt="2021-05-11T14:17:31.015" v="6"/>
          <ac:spMkLst>
            <pc:docMk/>
            <pc:sldMk cId="3923105805" sldId="271"/>
            <ac:spMk id="5" creationId="{2F9E1F0F-1B63-43CD-9699-B184CE3489F5}"/>
          </ac:spMkLst>
        </pc:spChg>
        <pc:spChg chg="add mod">
          <ac:chgData name="Ulf Liebal" userId="294b3999772e6136" providerId="Windows Live" clId="Web-{9A793C32-1F9A-478C-9009-5EDD5153EFCB}" dt="2021-05-11T14:17:59.594" v="13"/>
          <ac:spMkLst>
            <pc:docMk/>
            <pc:sldMk cId="3923105805" sldId="271"/>
            <ac:spMk id="6" creationId="{C91DC39F-8F7E-406D-A563-7ECF6050B35A}"/>
          </ac:spMkLst>
        </pc:spChg>
      </pc:sldChg>
      <pc:sldChg chg="add replId">
        <pc:chgData name="Ulf Liebal" userId="294b3999772e6136" providerId="Windows Live" clId="Web-{9A793C32-1F9A-478C-9009-5EDD5153EFCB}" dt="2021-05-11T15:37:52.354" v="27"/>
        <pc:sldMkLst>
          <pc:docMk/>
          <pc:sldMk cId="228136165" sldId="272"/>
        </pc:sldMkLst>
      </pc:sldChg>
    </pc:docChg>
  </pc:docChgLst>
  <pc:docChgLst>
    <pc:chgData name="Iris Broderius" userId="4ada1727-7035-47a6-b9bc-c62a2b0331fd" providerId="ADAL" clId="{BD3C8641-1FD4-5043-B351-9FF18BF3C455}"/>
    <pc:docChg chg="undo custSel modSld">
      <pc:chgData name="Iris Broderius" userId="4ada1727-7035-47a6-b9bc-c62a2b0331fd" providerId="ADAL" clId="{BD3C8641-1FD4-5043-B351-9FF18BF3C455}" dt="2020-06-17T12:27:44.911" v="203"/>
      <pc:docMkLst>
        <pc:docMk/>
      </pc:docMkLst>
      <pc:sldChg chg="addSp delSp">
        <pc:chgData name="Iris Broderius" userId="4ada1727-7035-47a6-b9bc-c62a2b0331fd" providerId="ADAL" clId="{BD3C8641-1FD4-5043-B351-9FF18BF3C455}" dt="2020-06-17T09:02:36.200" v="71"/>
        <pc:sldMkLst>
          <pc:docMk/>
          <pc:sldMk cId="1415868998" sldId="257"/>
        </pc:sldMkLst>
        <pc:grpChg chg="add del">
          <ac:chgData name="Iris Broderius" userId="4ada1727-7035-47a6-b9bc-c62a2b0331fd" providerId="ADAL" clId="{BD3C8641-1FD4-5043-B351-9FF18BF3C455}" dt="2020-06-17T09:01:17.338" v="6"/>
          <ac:grpSpMkLst>
            <pc:docMk/>
            <pc:sldMk cId="1415868998" sldId="257"/>
            <ac:grpSpMk id="6" creationId="{7E079C8D-0598-C749-8600-F1E827F6E36A}"/>
          </ac:grpSpMkLst>
        </pc:grpChg>
        <pc:grpChg chg="add del">
          <ac:chgData name="Iris Broderius" userId="4ada1727-7035-47a6-b9bc-c62a2b0331fd" providerId="ADAL" clId="{BD3C8641-1FD4-5043-B351-9FF18BF3C455}" dt="2020-06-17T09:01:16.797" v="5"/>
          <ac:grpSpMkLst>
            <pc:docMk/>
            <pc:sldMk cId="1415868998" sldId="257"/>
            <ac:grpSpMk id="8" creationId="{7E50635C-7D61-644F-8946-09FFC1AA3A53}"/>
          </ac:grpSpMkLst>
        </pc:grpChg>
        <pc:grpChg chg="add del">
          <ac:chgData name="Iris Broderius" userId="4ada1727-7035-47a6-b9bc-c62a2b0331fd" providerId="ADAL" clId="{BD3C8641-1FD4-5043-B351-9FF18BF3C455}" dt="2020-06-17T09:01:23.798" v="12"/>
          <ac:grpSpMkLst>
            <pc:docMk/>
            <pc:sldMk cId="1415868998" sldId="257"/>
            <ac:grpSpMk id="11" creationId="{118D8A77-AF48-FF47-AFFA-FE0DD736F2F8}"/>
          </ac:grpSpMkLst>
        </pc:grpChg>
        <pc:grpChg chg="add del">
          <ac:chgData name="Iris Broderius" userId="4ada1727-7035-47a6-b9bc-c62a2b0331fd" providerId="ADAL" clId="{BD3C8641-1FD4-5043-B351-9FF18BF3C455}" dt="2020-06-17T09:01:25.347" v="15"/>
          <ac:grpSpMkLst>
            <pc:docMk/>
            <pc:sldMk cId="1415868998" sldId="257"/>
            <ac:grpSpMk id="13" creationId="{CAF2E9AA-8B5D-6C44-8FD6-F26C12FD5EA6}"/>
          </ac:grpSpMkLst>
        </pc:grpChg>
        <pc:grpChg chg="add del">
          <ac:chgData name="Iris Broderius" userId="4ada1727-7035-47a6-b9bc-c62a2b0331fd" providerId="ADAL" clId="{BD3C8641-1FD4-5043-B351-9FF18BF3C455}" dt="2020-06-17T09:01:31.083" v="20"/>
          <ac:grpSpMkLst>
            <pc:docMk/>
            <pc:sldMk cId="1415868998" sldId="257"/>
            <ac:grpSpMk id="16" creationId="{C010185F-F979-1440-B38A-FA7BF746DFF0}"/>
          </ac:grpSpMkLst>
        </pc:grpChg>
        <pc:grpChg chg="add del">
          <ac:chgData name="Iris Broderius" userId="4ada1727-7035-47a6-b9bc-c62a2b0331fd" providerId="ADAL" clId="{BD3C8641-1FD4-5043-B351-9FF18BF3C455}" dt="2020-06-17T09:01:27.567" v="18"/>
          <ac:grpSpMkLst>
            <pc:docMk/>
            <pc:sldMk cId="1415868998" sldId="257"/>
            <ac:grpSpMk id="18" creationId="{DBBFB75A-4BAF-0A4B-AC48-F663B6AA4D39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0" creationId="{DC036CF8-C949-0B40-BCF0-7827B0CC4768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3" creationId="{08835381-67F2-5B41-A351-DE136D563FC4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8" creationId="{2A2FF98B-E940-014C-8FE6-CD7AB2B4E80D}"/>
          </ac:grpSpMkLst>
        </pc:grpChg>
        <pc:grpChg chg="add del">
          <ac:chgData name="Iris Broderius" userId="4ada1727-7035-47a6-b9bc-c62a2b0331fd" providerId="ADAL" clId="{BD3C8641-1FD4-5043-B351-9FF18BF3C455}" dt="2020-06-17T09:01:52.952" v="32"/>
          <ac:grpSpMkLst>
            <pc:docMk/>
            <pc:sldMk cId="1415868998" sldId="257"/>
            <ac:grpSpMk id="30" creationId="{91F22694-13FD-9240-BB1A-2F7B56B4E199}"/>
          </ac:grpSpMkLst>
        </pc:grpChg>
        <pc:grpChg chg="add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32" creationId="{0DBABEE8-65F4-4C43-9B0D-BDC40809D7DB}"/>
          </ac:grpSpMkLst>
        </pc:grpChg>
        <pc:grpChg chg="add del">
          <ac:chgData name="Iris Broderius" userId="4ada1727-7035-47a6-b9bc-c62a2b0331fd" providerId="ADAL" clId="{BD3C8641-1FD4-5043-B351-9FF18BF3C455}" dt="2020-06-17T09:02:07.707" v="38"/>
          <ac:grpSpMkLst>
            <pc:docMk/>
            <pc:sldMk cId="1415868998" sldId="257"/>
            <ac:grpSpMk id="35" creationId="{C8B3B9AA-36A0-3C4A-95C0-B79B68DE3104}"/>
          </ac:grpSpMkLst>
        </pc:grpChg>
        <pc:grpChg chg="add del">
          <ac:chgData name="Iris Broderius" userId="4ada1727-7035-47a6-b9bc-c62a2b0331fd" providerId="ADAL" clId="{BD3C8641-1FD4-5043-B351-9FF18BF3C455}" dt="2020-06-17T09:02:14.073" v="43"/>
          <ac:grpSpMkLst>
            <pc:docMk/>
            <pc:sldMk cId="1415868998" sldId="257"/>
            <ac:grpSpMk id="38" creationId="{99DF9538-E4E1-B34E-B191-7F12061FE367}"/>
          </ac:grpSpMkLst>
        </pc:grpChg>
        <pc:grpChg chg="add del">
          <ac:chgData name="Iris Broderius" userId="4ada1727-7035-47a6-b9bc-c62a2b0331fd" providerId="ADAL" clId="{BD3C8641-1FD4-5043-B351-9FF18BF3C455}" dt="2020-06-17T09:02:18.334" v="49"/>
          <ac:grpSpMkLst>
            <pc:docMk/>
            <pc:sldMk cId="1415868998" sldId="257"/>
            <ac:grpSpMk id="40" creationId="{433AD543-A93A-E54E-AD54-45D0971A453B}"/>
          </ac:grpSpMkLst>
        </pc:grpChg>
        <pc:grpChg chg="add del">
          <ac:chgData name="Iris Broderius" userId="4ada1727-7035-47a6-b9bc-c62a2b0331fd" providerId="ADAL" clId="{BD3C8641-1FD4-5043-B351-9FF18BF3C455}" dt="2020-06-17T09:02:19.159" v="51"/>
          <ac:grpSpMkLst>
            <pc:docMk/>
            <pc:sldMk cId="1415868998" sldId="257"/>
            <ac:grpSpMk id="46" creationId="{23D2E463-EFF1-EF41-B7EE-387C0CA1E3BF}"/>
          </ac:grpSpMkLst>
        </pc:grpChg>
        <pc:grpChg chg="add del">
          <ac:chgData name="Iris Broderius" userId="4ada1727-7035-47a6-b9bc-c62a2b0331fd" providerId="ADAL" clId="{BD3C8641-1FD4-5043-B351-9FF18BF3C455}" dt="2020-06-17T09:02:25.787" v="56"/>
          <ac:grpSpMkLst>
            <pc:docMk/>
            <pc:sldMk cId="1415868998" sldId="257"/>
            <ac:grpSpMk id="48" creationId="{E1AC77DD-8A64-A94B-A6D5-673A41780467}"/>
          </ac:grpSpMkLst>
        </pc:grpChg>
        <pc:grpChg chg="add del">
          <ac:chgData name="Iris Broderius" userId="4ada1727-7035-47a6-b9bc-c62a2b0331fd" providerId="ADAL" clId="{BD3C8641-1FD4-5043-B351-9FF18BF3C455}" dt="2020-06-17T09:02:21.569" v="54"/>
          <ac:grpSpMkLst>
            <pc:docMk/>
            <pc:sldMk cId="1415868998" sldId="257"/>
            <ac:grpSpMk id="50" creationId="{E901B5A3-0E5F-B146-BE13-CA1EE5810642}"/>
          </ac:grpSpMkLst>
        </pc:grpChg>
        <pc:grpChg chg="add del">
          <ac:chgData name="Iris Broderius" userId="4ada1727-7035-47a6-b9bc-c62a2b0331fd" providerId="ADAL" clId="{BD3C8641-1FD4-5043-B351-9FF18BF3C455}" dt="2020-06-17T09:02:29.268" v="60"/>
          <ac:grpSpMkLst>
            <pc:docMk/>
            <pc:sldMk cId="1415868998" sldId="257"/>
            <ac:grpSpMk id="52" creationId="{1DCCFED8-3290-F24A-9CD2-0C8060A6564D}"/>
          </ac:grpSpMkLst>
        </pc:grpChg>
        <pc:grpChg chg="add del">
          <ac:chgData name="Iris Broderius" userId="4ada1727-7035-47a6-b9bc-c62a2b0331fd" providerId="ADAL" clId="{BD3C8641-1FD4-5043-B351-9FF18BF3C455}" dt="2020-06-17T09:02:30.905" v="62"/>
          <ac:grpSpMkLst>
            <pc:docMk/>
            <pc:sldMk cId="1415868998" sldId="257"/>
            <ac:grpSpMk id="56" creationId="{A6373762-F961-B046-881F-1A737D10ECA0}"/>
          </ac:grpSpMkLst>
        </pc:grpChg>
        <pc:grpChg chg="add del">
          <ac:chgData name="Iris Broderius" userId="4ada1727-7035-47a6-b9bc-c62a2b0331fd" providerId="ADAL" clId="{BD3C8641-1FD4-5043-B351-9FF18BF3C455}" dt="2020-06-17T09:02:33.029" v="64"/>
          <ac:grpSpMkLst>
            <pc:docMk/>
            <pc:sldMk cId="1415868998" sldId="257"/>
            <ac:grpSpMk id="58" creationId="{74AD512F-BB6A-B640-AB01-6C01BB5BC9C6}"/>
          </ac:grpSpMkLst>
        </pc:grpChg>
        <pc:grpChg chg="add del">
          <ac:chgData name="Iris Broderius" userId="4ada1727-7035-47a6-b9bc-c62a2b0331fd" providerId="ADAL" clId="{BD3C8641-1FD4-5043-B351-9FF18BF3C455}" dt="2020-06-17T09:02:33.758" v="66"/>
          <ac:grpSpMkLst>
            <pc:docMk/>
            <pc:sldMk cId="1415868998" sldId="257"/>
            <ac:grpSpMk id="60" creationId="{67B7A87A-CC72-B748-BE4F-80F1E11763E7}"/>
          </ac:grpSpMkLst>
        </pc:grpChg>
        <pc:grpChg chg="add del">
          <ac:chgData name="Iris Broderius" userId="4ada1727-7035-47a6-b9bc-c62a2b0331fd" providerId="ADAL" clId="{BD3C8641-1FD4-5043-B351-9FF18BF3C455}" dt="2020-06-17T09:02:34.848" v="68"/>
          <ac:grpSpMkLst>
            <pc:docMk/>
            <pc:sldMk cId="1415868998" sldId="257"/>
            <ac:grpSpMk id="62" creationId="{5031A05D-91E3-E343-9311-5E8F1E5D2946}"/>
          </ac:grpSpMkLst>
        </pc:grpChg>
        <pc:grpChg chg="add del">
          <ac:chgData name="Iris Broderius" userId="4ada1727-7035-47a6-b9bc-c62a2b0331fd" providerId="ADAL" clId="{BD3C8641-1FD4-5043-B351-9FF18BF3C455}" dt="2020-06-17T09:02:36.200" v="71"/>
          <ac:grpSpMkLst>
            <pc:docMk/>
            <pc:sldMk cId="1415868998" sldId="257"/>
            <ac:grpSpMk id="64" creationId="{195DE738-A4E3-9441-B297-28ED24F7753C}"/>
          </ac:grpSpMkLst>
        </pc:grpChg>
        <pc:grpChg chg="add">
          <ac:chgData name="Iris Broderius" userId="4ada1727-7035-47a6-b9bc-c62a2b0331fd" providerId="ADAL" clId="{BD3C8641-1FD4-5043-B351-9FF18BF3C455}" dt="2020-06-17T09:02:36.200" v="71"/>
          <ac:grpSpMkLst>
            <pc:docMk/>
            <pc:sldMk cId="1415868998" sldId="257"/>
            <ac:grpSpMk id="67" creationId="{489B215A-9C2D-C648-B533-71AD25FA179C}"/>
          </ac:grpSpMkLst>
        </pc:grpChg>
        <pc:inkChg chg="add del topLvl">
          <ac:chgData name="Iris Broderius" userId="4ada1727-7035-47a6-b9bc-c62a2b0331fd" providerId="ADAL" clId="{BD3C8641-1FD4-5043-B351-9FF18BF3C455}" dt="2020-06-17T09:01:18.430" v="7"/>
          <ac:inkMkLst>
            <pc:docMk/>
            <pc:sldMk cId="1415868998" sldId="257"/>
            <ac:inkMk id="4" creationId="{F4C2FFA2-A251-DC4E-A5B4-BC44EF773EF1}"/>
          </ac:inkMkLst>
        </pc:inkChg>
        <pc:inkChg chg="add del topLvl">
          <ac:chgData name="Iris Broderius" userId="4ada1727-7035-47a6-b9bc-c62a2b0331fd" providerId="ADAL" clId="{BD3C8641-1FD4-5043-B351-9FF18BF3C455}" dt="2020-06-17T09:01:17.338" v="6"/>
          <ac:inkMkLst>
            <pc:docMk/>
            <pc:sldMk cId="1415868998" sldId="257"/>
            <ac:inkMk id="5" creationId="{F050F721-D150-F84C-82DD-942ADF6A52E3}"/>
          </ac:inkMkLst>
        </pc:inkChg>
        <pc:inkChg chg="add del topLvl">
          <ac:chgData name="Iris Broderius" userId="4ada1727-7035-47a6-b9bc-c62a2b0331fd" providerId="ADAL" clId="{BD3C8641-1FD4-5043-B351-9FF18BF3C455}" dt="2020-06-17T09:01:16.797" v="5"/>
          <ac:inkMkLst>
            <pc:docMk/>
            <pc:sldMk cId="1415868998" sldId="257"/>
            <ac:inkMk id="7" creationId="{AE31EFC1-3962-5045-92DD-95F5CF164E38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9" creationId="{7BDF1F84-CAA8-214D-B253-7E19486D0FAC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0" creationId="{3A51F60E-8B91-144E-92EB-FBC80AF841DA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2" creationId="{0627B80F-F2AC-CD4E-9378-269CC35FD7D9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4" creationId="{DE4B0DB9-EE44-954E-AD31-C2A3DF9FA49F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5" creationId="{20C3EA71-15BE-7F4C-BA3E-5AECBF5AAA0C}"/>
          </ac:inkMkLst>
        </pc:inkChg>
        <pc:inkChg chg="add del topLvl">
          <ac:chgData name="Iris Broderius" userId="4ada1727-7035-47a6-b9bc-c62a2b0331fd" providerId="ADAL" clId="{BD3C8641-1FD4-5043-B351-9FF18BF3C455}" dt="2020-06-17T09:01:27.567" v="18"/>
          <ac:inkMkLst>
            <pc:docMk/>
            <pc:sldMk cId="1415868998" sldId="257"/>
            <ac:inkMk id="17" creationId="{AC8BFB17-D778-6240-9D08-591321A6CA1F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9" creationId="{1D6D6EA8-0A20-5C41-B0A8-6CD7932286E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1" creationId="{AC0917AF-5D3C-9442-96AA-EB72F98945C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2" creationId="{C97E7D4A-BDC3-1843-8A66-AF7B9FECCC05}"/>
          </ac:inkMkLst>
        </pc:inkChg>
        <pc:inkChg chg="add del">
          <ac:chgData name="Iris Broderius" userId="4ada1727-7035-47a6-b9bc-c62a2b0331fd" providerId="ADAL" clId="{BD3C8641-1FD4-5043-B351-9FF18BF3C455}" dt="2020-06-17T09:01:45.920" v="25"/>
          <ac:inkMkLst>
            <pc:docMk/>
            <pc:sldMk cId="1415868998" sldId="257"/>
            <ac:inkMk id="24" creationId="{79459FDC-574C-A047-BF98-946A6449C70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5" creationId="{7EB8447B-3507-0F48-A29C-192F72A754C9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6" creationId="{FD29A4D3-2CB3-3B4D-A235-A868CFDA094C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7" creationId="{A5C89CEC-1F56-CE4B-A120-CC85FDABF810}"/>
          </ac:inkMkLst>
        </pc:inkChg>
        <pc:inkChg chg="add del topLvl">
          <ac:chgData name="Iris Broderius" userId="4ada1727-7035-47a6-b9bc-c62a2b0331fd" providerId="ADAL" clId="{BD3C8641-1FD4-5043-B351-9FF18BF3C455}" dt="2020-06-17T09:01:52.952" v="32"/>
          <ac:inkMkLst>
            <pc:docMk/>
            <pc:sldMk cId="1415868998" sldId="257"/>
            <ac:inkMk id="29" creationId="{0189787A-BEDD-0342-AA50-D748AB01586F}"/>
          </ac:inkMkLst>
        </pc:inkChg>
        <pc:inkChg chg="add">
          <ac:chgData name="Iris Broderius" userId="4ada1727-7035-47a6-b9bc-c62a2b0331fd" providerId="ADAL" clId="{BD3C8641-1FD4-5043-B351-9FF18BF3C455}" dt="2020-06-17T09:01:59.686" v="33"/>
          <ac:inkMkLst>
            <pc:docMk/>
            <pc:sldMk cId="1415868998" sldId="257"/>
            <ac:inkMk id="31" creationId="{810A1399-B106-1147-B96A-9634CCFF8FDB}"/>
          </ac:inkMkLst>
        </pc:inkChg>
        <pc:inkChg chg="add topLvl">
          <ac:chgData name="Iris Broderius" userId="4ada1727-7035-47a6-b9bc-c62a2b0331fd" providerId="ADAL" clId="{BD3C8641-1FD4-5043-B351-9FF18BF3C455}" dt="2020-06-17T09:02:07.707" v="38"/>
          <ac:inkMkLst>
            <pc:docMk/>
            <pc:sldMk cId="1415868998" sldId="257"/>
            <ac:inkMk id="33" creationId="{0F4BC220-BCBC-6B45-AA5D-93FD1AE6502C}"/>
          </ac:inkMkLst>
        </pc:inkChg>
        <pc:inkChg chg="add del topLvl">
          <ac:chgData name="Iris Broderius" userId="4ada1727-7035-47a6-b9bc-c62a2b0331fd" providerId="ADAL" clId="{BD3C8641-1FD4-5043-B351-9FF18BF3C455}" dt="2020-06-17T09:02:07.707" v="38"/>
          <ac:inkMkLst>
            <pc:docMk/>
            <pc:sldMk cId="1415868998" sldId="257"/>
            <ac:inkMk id="34" creationId="{91DF3A4A-8195-B548-A536-0D4D849C399E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6" creationId="{A4F36AA6-913F-A74F-9B5B-B06269EB8DB2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7" creationId="{F9AFC73F-6734-2A4B-B898-61CD22346319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9" creationId="{03E26271-7AB1-914F-9DA3-CAFA7582E9DD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1" creationId="{D0C20EB9-EA63-4E46-B322-8E3B54739EF3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2" creationId="{F841E112-FB02-CB42-A012-1ABD01677911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3" creationId="{3D284E5E-BB83-604D-8508-D959960DBD6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4" creationId="{BC39DF69-D79E-7549-8CB1-D9D00FEA72CA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5" creationId="{AF905584-1D10-1242-81D1-6C13F78B82D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7" creationId="{939CE37B-EC93-AC4F-95B7-043A88F0EC23}"/>
          </ac:inkMkLst>
        </pc:inkChg>
        <pc:inkChg chg="add del topLvl">
          <ac:chgData name="Iris Broderius" userId="4ada1727-7035-47a6-b9bc-c62a2b0331fd" providerId="ADAL" clId="{BD3C8641-1FD4-5043-B351-9FF18BF3C455}" dt="2020-06-17T09:02:21.569" v="54"/>
          <ac:inkMkLst>
            <pc:docMk/>
            <pc:sldMk cId="1415868998" sldId="257"/>
            <ac:inkMk id="49" creationId="{CE8FD96E-7342-484E-AAB1-7F967F7AAD7A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1" creationId="{911540A4-8F6D-7842-A02D-46374A8316EC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3" creationId="{28BB2A89-2B52-DD44-9889-6101CD091DF9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4" creationId="{E1E7853E-A670-4F48-8D18-E8FC9F6A5BE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5" creationId="{1A8D5B30-92EA-3B46-A1E2-2CC119C7482C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7" creationId="{9FC9C435-0D1F-9046-926B-CC80084E89EB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9" creationId="{92711158-1A56-7B41-B9DB-6A4352D4E54D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61" creationId="{632C8801-8685-A340-955E-580B6B20C0B4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63" creationId="{BC2C7E4A-8BBF-9D4F-A631-89B2C10FF437}"/>
          </ac:inkMkLst>
        </pc:inkChg>
        <pc:inkChg chg="add">
          <ac:chgData name="Iris Broderius" userId="4ada1727-7035-47a6-b9bc-c62a2b0331fd" providerId="ADAL" clId="{BD3C8641-1FD4-5043-B351-9FF18BF3C455}" dt="2020-06-17T09:02:35.153" v="69"/>
          <ac:inkMkLst>
            <pc:docMk/>
            <pc:sldMk cId="1415868998" sldId="257"/>
            <ac:inkMk id="65" creationId="{02C68A79-F5BF-9A4E-AF55-F71FE215B09E}"/>
          </ac:inkMkLst>
        </pc:inkChg>
        <pc:inkChg chg="add">
          <ac:chgData name="Iris Broderius" userId="4ada1727-7035-47a6-b9bc-c62a2b0331fd" providerId="ADAL" clId="{BD3C8641-1FD4-5043-B351-9FF18BF3C455}" dt="2020-06-17T09:02:35.588" v="70"/>
          <ac:inkMkLst>
            <pc:docMk/>
            <pc:sldMk cId="1415868998" sldId="257"/>
            <ac:inkMk id="66" creationId="{E37B5AB8-70A9-E745-AEA9-1762D89BF8C0}"/>
          </ac:inkMkLst>
        </pc:inkChg>
      </pc:sldChg>
      <pc:sldChg chg="addSp delSp modSp">
        <pc:chgData name="Iris Broderius" userId="4ada1727-7035-47a6-b9bc-c62a2b0331fd" providerId="ADAL" clId="{BD3C8641-1FD4-5043-B351-9FF18BF3C455}" dt="2020-06-17T12:27:44.911" v="203"/>
        <pc:sldMkLst>
          <pc:docMk/>
          <pc:sldMk cId="862437157" sldId="260"/>
        </pc:sldMkLst>
        <pc:spChg chg="mod">
          <ac:chgData name="Iris Broderius" userId="4ada1727-7035-47a6-b9bc-c62a2b0331fd" providerId="ADAL" clId="{BD3C8641-1FD4-5043-B351-9FF18BF3C455}" dt="2020-06-17T12:20:09.050" v="147" actId="1076"/>
          <ac:spMkLst>
            <pc:docMk/>
            <pc:sldMk cId="862437157" sldId="260"/>
            <ac:spMk id="3" creationId="{EBBB493F-1359-4FA7-A267-C085C14C2C26}"/>
          </ac:spMkLst>
        </pc:spChg>
        <pc:grpChg chg="add del">
          <ac:chgData name="Iris Broderius" userId="4ada1727-7035-47a6-b9bc-c62a2b0331fd" providerId="ADAL" clId="{BD3C8641-1FD4-5043-B351-9FF18BF3C455}" dt="2020-06-17T12:15:34.591" v="79"/>
          <ac:grpSpMkLst>
            <pc:docMk/>
            <pc:sldMk cId="862437157" sldId="260"/>
            <ac:grpSpMk id="10" creationId="{9CF32023-6D88-6041-B0F2-838467E82D3B}"/>
          </ac:grpSpMkLst>
        </pc:grpChg>
        <pc:grpChg chg="add del">
          <ac:chgData name="Iris Broderius" userId="4ada1727-7035-47a6-b9bc-c62a2b0331fd" providerId="ADAL" clId="{BD3C8641-1FD4-5043-B351-9FF18BF3C455}" dt="2020-06-17T12:27:28.308" v="189"/>
          <ac:grpSpMkLst>
            <pc:docMk/>
            <pc:sldMk cId="862437157" sldId="260"/>
            <ac:grpSpMk id="22" creationId="{7021B506-3540-5540-9535-E3AD9998E07F}"/>
          </ac:grpSpMkLst>
        </pc:grpChg>
        <pc:grpChg chg="add del">
          <ac:chgData name="Iris Broderius" userId="4ada1727-7035-47a6-b9bc-c62a2b0331fd" providerId="ADAL" clId="{BD3C8641-1FD4-5043-B351-9FF18BF3C455}" dt="2020-06-17T12:16:14.221" v="92"/>
          <ac:grpSpMkLst>
            <pc:docMk/>
            <pc:sldMk cId="862437157" sldId="260"/>
            <ac:grpSpMk id="25" creationId="{44BCA327-35F0-0745-A367-35C85B8AEB39}"/>
          </ac:grpSpMkLst>
        </pc:grpChg>
        <pc:grpChg chg="add del">
          <ac:chgData name="Iris Broderius" userId="4ada1727-7035-47a6-b9bc-c62a2b0331fd" providerId="ADAL" clId="{BD3C8641-1FD4-5043-B351-9FF18BF3C455}" dt="2020-06-17T12:27:44.911" v="203"/>
          <ac:grpSpMkLst>
            <pc:docMk/>
            <pc:sldMk cId="862437157" sldId="260"/>
            <ac:grpSpMk id="28" creationId="{AB7D8080-2702-3B4E-BE01-70FCA10C0D27}"/>
          </ac:grpSpMkLst>
        </pc:grpChg>
        <pc:grpChg chg="add del">
          <ac:chgData name="Iris Broderius" userId="4ada1727-7035-47a6-b9bc-c62a2b0331fd" providerId="ADAL" clId="{BD3C8641-1FD4-5043-B351-9FF18BF3C455}" dt="2020-06-17T12:17:32.927" v="114"/>
          <ac:grpSpMkLst>
            <pc:docMk/>
            <pc:sldMk cId="862437157" sldId="260"/>
            <ac:grpSpMk id="29" creationId="{8FD66FA9-A1CC-6545-A778-7EC95C0A25A2}"/>
          </ac:grpSpMkLst>
        </pc:grpChg>
        <pc:grpChg chg="add">
          <ac:chgData name="Iris Broderius" userId="4ada1727-7035-47a6-b9bc-c62a2b0331fd" providerId="ADAL" clId="{BD3C8641-1FD4-5043-B351-9FF18BF3C455}" dt="2020-06-17T12:17:00.976" v="106"/>
          <ac:grpSpMkLst>
            <pc:docMk/>
            <pc:sldMk cId="862437157" sldId="260"/>
            <ac:grpSpMk id="34" creationId="{F659A0D6-2205-AA43-9A5E-E22C67AFD02F}"/>
          </ac:grpSpMkLst>
        </pc:grpChg>
        <pc:grpChg chg="add">
          <ac:chgData name="Iris Broderius" userId="4ada1727-7035-47a6-b9bc-c62a2b0331fd" providerId="ADAL" clId="{BD3C8641-1FD4-5043-B351-9FF18BF3C455}" dt="2020-06-17T12:27:44.911" v="203"/>
          <ac:grpSpMkLst>
            <pc:docMk/>
            <pc:sldMk cId="862437157" sldId="260"/>
            <ac:grpSpMk id="37" creationId="{652E4BA8-835A-8247-966B-5281668D089B}"/>
          </ac:grpSpMkLst>
        </pc:grpChg>
        <pc:grpChg chg="add">
          <ac:chgData name="Iris Broderius" userId="4ada1727-7035-47a6-b9bc-c62a2b0331fd" providerId="ADAL" clId="{BD3C8641-1FD4-5043-B351-9FF18BF3C455}" dt="2020-06-17T12:17:54.606" v="128"/>
          <ac:grpSpMkLst>
            <pc:docMk/>
            <pc:sldMk cId="862437157" sldId="260"/>
            <ac:grpSpMk id="46" creationId="{09FBA33C-7268-CD4A-9556-4C2D972445D3}"/>
          </ac:grpSpMkLst>
        </pc:grpChg>
        <pc:grpChg chg="add del">
          <ac:chgData name="Iris Broderius" userId="4ada1727-7035-47a6-b9bc-c62a2b0331fd" providerId="ADAL" clId="{BD3C8641-1FD4-5043-B351-9FF18BF3C455}" dt="2020-06-17T12:19:15.998" v="145"/>
          <ac:grpSpMkLst>
            <pc:docMk/>
            <pc:sldMk cId="862437157" sldId="260"/>
            <ac:grpSpMk id="51" creationId="{B3DD6DB2-9B0D-5245-B8C2-24A2181AAADD}"/>
          </ac:grpSpMkLst>
        </pc:grpChg>
        <pc:grpChg chg="add">
          <ac:chgData name="Iris Broderius" userId="4ada1727-7035-47a6-b9bc-c62a2b0331fd" providerId="ADAL" clId="{BD3C8641-1FD4-5043-B351-9FF18BF3C455}" dt="2020-06-17T12:19:15.998" v="145"/>
          <ac:grpSpMkLst>
            <pc:docMk/>
            <pc:sldMk cId="862437157" sldId="260"/>
            <ac:grpSpMk id="59" creationId="{FBCDEF44-BC34-5B41-A0F4-8D622E7BFE0F}"/>
          </ac:grpSpMkLst>
        </pc:grpChg>
        <pc:grpChg chg="add">
          <ac:chgData name="Iris Broderius" userId="4ada1727-7035-47a6-b9bc-c62a2b0331fd" providerId="ADAL" clId="{BD3C8641-1FD4-5043-B351-9FF18BF3C455}" dt="2020-06-17T12:21:33.869" v="157"/>
          <ac:grpSpMkLst>
            <pc:docMk/>
            <pc:sldMk cId="862437157" sldId="260"/>
            <ac:grpSpMk id="68" creationId="{14C2592F-C3CD-D645-9441-52844EBA67AE}"/>
          </ac:grpSpMkLst>
        </pc:grpChg>
        <pc:grpChg chg="add del">
          <ac:chgData name="Iris Broderius" userId="4ada1727-7035-47a6-b9bc-c62a2b0331fd" providerId="ADAL" clId="{BD3C8641-1FD4-5043-B351-9FF18BF3C455}" dt="2020-06-17T12:22:34.694" v="170"/>
          <ac:grpSpMkLst>
            <pc:docMk/>
            <pc:sldMk cId="862437157" sldId="260"/>
            <ac:grpSpMk id="75" creationId="{71EB8144-259A-144C-81DB-E57CC94B3624}"/>
          </ac:grpSpMkLst>
        </pc:grpChg>
        <pc:grpChg chg="add del">
          <ac:chgData name="Iris Broderius" userId="4ada1727-7035-47a6-b9bc-c62a2b0331fd" providerId="ADAL" clId="{BD3C8641-1FD4-5043-B351-9FF18BF3C455}" dt="2020-06-17T12:26:23.902" v="176"/>
          <ac:grpSpMkLst>
            <pc:docMk/>
            <pc:sldMk cId="862437157" sldId="260"/>
            <ac:grpSpMk id="79" creationId="{E4583346-6B10-854C-8C30-D70A32A8D404}"/>
          </ac:grpSpMkLst>
        </pc:grpChg>
        <pc:picChg chg="mod">
          <ac:chgData name="Iris Broderius" userId="4ada1727-7035-47a6-b9bc-c62a2b0331fd" providerId="ADAL" clId="{BD3C8641-1FD4-5043-B351-9FF18BF3C455}" dt="2020-06-17T12:15:14.840" v="74" actId="1076"/>
          <ac:picMkLst>
            <pc:docMk/>
            <pc:sldMk cId="862437157" sldId="260"/>
            <ac:picMk id="5" creationId="{EA906BF2-0F74-49AA-B994-39B8A542600C}"/>
          </ac:picMkLst>
        </pc:picChg>
        <pc:inkChg chg="add del">
          <ac:chgData name="Iris Broderius" userId="4ada1727-7035-47a6-b9bc-c62a2b0331fd" providerId="ADAL" clId="{BD3C8641-1FD4-5043-B351-9FF18BF3C455}" dt="2020-06-17T12:15:17.186" v="75"/>
          <ac:inkMkLst>
            <pc:docMk/>
            <pc:sldMk cId="862437157" sldId="260"/>
            <ac:inkMk id="4" creationId="{1BD0685F-5B62-8C47-94B8-E16A7B8F7CB2}"/>
          </ac:inkMkLst>
        </pc:inkChg>
        <pc:inkChg chg="add del">
          <ac:chgData name="Iris Broderius" userId="4ada1727-7035-47a6-b9bc-c62a2b0331fd" providerId="ADAL" clId="{BD3C8641-1FD4-5043-B351-9FF18BF3C455}" dt="2020-06-17T12:27:01.027" v="179"/>
          <ac:inkMkLst>
            <pc:docMk/>
            <pc:sldMk cId="862437157" sldId="260"/>
            <ac:inkMk id="4" creationId="{A26DDA51-14F2-0042-84D9-FB7FA17FB4BD}"/>
          </ac:inkMkLst>
        </pc:inkChg>
        <pc:inkChg chg="add topLvl">
          <ac:chgData name="Iris Broderius" userId="4ada1727-7035-47a6-b9bc-c62a2b0331fd" providerId="ADAL" clId="{BD3C8641-1FD4-5043-B351-9FF18BF3C455}" dt="2020-06-17T12:15:34.591" v="79"/>
          <ac:inkMkLst>
            <pc:docMk/>
            <pc:sldMk cId="862437157" sldId="260"/>
            <ac:inkMk id="6" creationId="{F021CCE0-7E8B-214B-9F02-5F35634831FC}"/>
          </ac:inkMkLst>
        </pc:inkChg>
        <pc:inkChg chg="add del">
          <ac:chgData name="Iris Broderius" userId="4ada1727-7035-47a6-b9bc-c62a2b0331fd" providerId="ADAL" clId="{BD3C8641-1FD4-5043-B351-9FF18BF3C455}" dt="2020-06-17T12:27:12.890" v="181"/>
          <ac:inkMkLst>
            <pc:docMk/>
            <pc:sldMk cId="862437157" sldId="260"/>
            <ac:inkMk id="8" creationId="{B32D9C81-D636-E34E-8DD3-1D589FA74E55}"/>
          </ac:inkMkLst>
        </pc:inkChg>
        <pc:inkChg chg="add del topLvl">
          <ac:chgData name="Iris Broderius" userId="4ada1727-7035-47a6-b9bc-c62a2b0331fd" providerId="ADAL" clId="{BD3C8641-1FD4-5043-B351-9FF18BF3C455}" dt="2020-06-17T12:15:34.591" v="79"/>
          <ac:inkMkLst>
            <pc:docMk/>
            <pc:sldMk cId="862437157" sldId="260"/>
            <ac:inkMk id="8" creationId="{E50729E0-4A82-8E40-9FA0-D8F5DA6919CF}"/>
          </ac:inkMkLst>
        </pc:inkChg>
        <pc:inkChg chg="add">
          <ac:chgData name="Iris Broderius" userId="4ada1727-7035-47a6-b9bc-c62a2b0331fd" providerId="ADAL" clId="{BD3C8641-1FD4-5043-B351-9FF18BF3C455}" dt="2020-06-17T12:27:19.248" v="182"/>
          <ac:inkMkLst>
            <pc:docMk/>
            <pc:sldMk cId="862437157" sldId="260"/>
            <ac:inkMk id="10" creationId="{101389FB-C5B9-8147-899E-3CD8B86B1C46}"/>
          </ac:inkMkLst>
        </pc:inkChg>
        <pc:inkChg chg="add del topLvl">
          <ac:chgData name="Iris Broderius" userId="4ada1727-7035-47a6-b9bc-c62a2b0331fd" providerId="ADAL" clId="{BD3C8641-1FD4-5043-B351-9FF18BF3C455}" dt="2020-06-17T12:27:30.883" v="193"/>
          <ac:inkMkLst>
            <pc:docMk/>
            <pc:sldMk cId="862437157" sldId="260"/>
            <ac:inkMk id="16" creationId="{0AEBEDE0-29EA-C24D-B42F-CEEDC115AB3A}"/>
          </ac:inkMkLst>
        </pc:inkChg>
        <pc:inkChg chg="add del">
          <ac:chgData name="Iris Broderius" userId="4ada1727-7035-47a6-b9bc-c62a2b0331fd" providerId="ADAL" clId="{BD3C8641-1FD4-5043-B351-9FF18BF3C455}" dt="2020-06-17T12:15:38.592" v="81"/>
          <ac:inkMkLst>
            <pc:docMk/>
            <pc:sldMk cId="862437157" sldId="260"/>
            <ac:inkMk id="16" creationId="{A8517093-BD4F-D941-BD9B-F66DA256D6FF}"/>
          </ac:inkMkLst>
        </pc:inkChg>
        <pc:inkChg chg="add del topLvl">
          <ac:chgData name="Iris Broderius" userId="4ada1727-7035-47a6-b9bc-c62a2b0331fd" providerId="ADAL" clId="{BD3C8641-1FD4-5043-B351-9FF18BF3C455}" dt="2020-06-17T12:27:30.322" v="192"/>
          <ac:inkMkLst>
            <pc:docMk/>
            <pc:sldMk cId="862437157" sldId="260"/>
            <ac:inkMk id="17" creationId="{58E98577-705D-7D42-9D1C-1E3A0879C004}"/>
          </ac:inkMkLst>
        </pc:inkChg>
        <pc:inkChg chg="add del">
          <ac:chgData name="Iris Broderius" userId="4ada1727-7035-47a6-b9bc-c62a2b0331fd" providerId="ADAL" clId="{BD3C8641-1FD4-5043-B351-9FF18BF3C455}" dt="2020-06-17T12:15:42.500" v="83"/>
          <ac:inkMkLst>
            <pc:docMk/>
            <pc:sldMk cId="862437157" sldId="260"/>
            <ac:inkMk id="17" creationId="{F0CE7222-AF44-CC48-8E07-E7CD6C4D56C2}"/>
          </ac:inkMkLst>
        </pc:inkChg>
        <pc:inkChg chg="add del">
          <ac:chgData name="Iris Broderius" userId="4ada1727-7035-47a6-b9bc-c62a2b0331fd" providerId="ADAL" clId="{BD3C8641-1FD4-5043-B351-9FF18BF3C455}" dt="2020-06-17T12:17:32.940" v="117"/>
          <ac:inkMkLst>
            <pc:docMk/>
            <pc:sldMk cId="862437157" sldId="260"/>
            <ac:inkMk id="18" creationId="{47AEAC72-AE4B-B94C-ACC7-561ABD54457F}"/>
          </ac:inkMkLst>
        </pc:inkChg>
        <pc:inkChg chg="add del topLvl">
          <ac:chgData name="Iris Broderius" userId="4ada1727-7035-47a6-b9bc-c62a2b0331fd" providerId="ADAL" clId="{BD3C8641-1FD4-5043-B351-9FF18BF3C455}" dt="2020-06-17T12:27:29.779" v="191"/>
          <ac:inkMkLst>
            <pc:docMk/>
            <pc:sldMk cId="862437157" sldId="260"/>
            <ac:inkMk id="18" creationId="{B2115EA0-D845-764A-AF9D-7BE66AC28CE9}"/>
          </ac:inkMkLst>
        </pc:inkChg>
        <pc:inkChg chg="add mod">
          <ac:chgData name="Iris Broderius" userId="4ada1727-7035-47a6-b9bc-c62a2b0331fd" providerId="ADAL" clId="{BD3C8641-1FD4-5043-B351-9FF18BF3C455}" dt="2020-06-17T12:16:42.343" v="101" actId="1076"/>
          <ac:inkMkLst>
            <pc:docMk/>
            <pc:sldMk cId="862437157" sldId="260"/>
            <ac:inkMk id="19" creationId="{2017B8B7-C426-4D4A-AA63-ACD6B6CF5D83}"/>
          </ac:inkMkLst>
        </pc:inkChg>
        <pc:inkChg chg="add del topLvl">
          <ac:chgData name="Iris Broderius" userId="4ada1727-7035-47a6-b9bc-c62a2b0331fd" providerId="ADAL" clId="{BD3C8641-1FD4-5043-B351-9FF18BF3C455}" dt="2020-06-17T12:17:32.934" v="116"/>
          <ac:inkMkLst>
            <pc:docMk/>
            <pc:sldMk cId="862437157" sldId="260"/>
            <ac:inkMk id="20" creationId="{1146CA28-689D-5945-A277-7BCBAD08C0BC}"/>
          </ac:inkMkLst>
        </pc:inkChg>
        <pc:inkChg chg="add del topLvl">
          <ac:chgData name="Iris Broderius" userId="4ada1727-7035-47a6-b9bc-c62a2b0331fd" providerId="ADAL" clId="{BD3C8641-1FD4-5043-B351-9FF18BF3C455}" dt="2020-06-17T12:27:29.279" v="190"/>
          <ac:inkMkLst>
            <pc:docMk/>
            <pc:sldMk cId="862437157" sldId="260"/>
            <ac:inkMk id="20" creationId="{12BD197D-7AFE-3043-A6FC-04BB5392F52C}"/>
          </ac:inkMkLst>
        </pc:inkChg>
        <pc:inkChg chg="add del topLvl">
          <ac:chgData name="Iris Broderius" userId="4ada1727-7035-47a6-b9bc-c62a2b0331fd" providerId="ADAL" clId="{BD3C8641-1FD4-5043-B351-9FF18BF3C455}" dt="2020-06-17T12:16:15.830" v="95"/>
          <ac:inkMkLst>
            <pc:docMk/>
            <pc:sldMk cId="862437157" sldId="260"/>
            <ac:inkMk id="21" creationId="{09CD8852-E726-E045-8564-CC04BEA2AA55}"/>
          </ac:inkMkLst>
        </pc:inkChg>
        <pc:inkChg chg="add del topLvl">
          <ac:chgData name="Iris Broderius" userId="4ada1727-7035-47a6-b9bc-c62a2b0331fd" providerId="ADAL" clId="{BD3C8641-1FD4-5043-B351-9FF18BF3C455}" dt="2020-06-17T12:27:28.308" v="189"/>
          <ac:inkMkLst>
            <pc:docMk/>
            <pc:sldMk cId="862437157" sldId="260"/>
            <ac:inkMk id="21" creationId="{2853971D-B0BD-9E4F-97F2-09A1553900F6}"/>
          </ac:inkMkLst>
        </pc:inkChg>
        <pc:inkChg chg="add del topLvl">
          <ac:chgData name="Iris Broderius" userId="4ada1727-7035-47a6-b9bc-c62a2b0331fd" providerId="ADAL" clId="{BD3C8641-1FD4-5043-B351-9FF18BF3C455}" dt="2020-06-17T12:16:15.173" v="94"/>
          <ac:inkMkLst>
            <pc:docMk/>
            <pc:sldMk cId="862437157" sldId="260"/>
            <ac:inkMk id="22" creationId="{A49ADB58-721A-B047-8293-017DB622138A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3" creationId="{B300785C-98C7-9544-8807-492099BE3377}"/>
          </ac:inkMkLst>
        </pc:inkChg>
        <pc:inkChg chg="add del topLvl">
          <ac:chgData name="Iris Broderius" userId="4ada1727-7035-47a6-b9bc-c62a2b0331fd" providerId="ADAL" clId="{BD3C8641-1FD4-5043-B351-9FF18BF3C455}" dt="2020-06-17T12:16:14.678" v="93"/>
          <ac:inkMkLst>
            <pc:docMk/>
            <pc:sldMk cId="862437157" sldId="260"/>
            <ac:inkMk id="23" creationId="{D7702542-1869-5649-84BE-3CEA780A65BE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4" creationId="{9F7E9150-8C2A-0F40-9302-298939649F88}"/>
          </ac:inkMkLst>
        </pc:inkChg>
        <pc:inkChg chg="add del topLvl">
          <ac:chgData name="Iris Broderius" userId="4ada1727-7035-47a6-b9bc-c62a2b0331fd" providerId="ADAL" clId="{BD3C8641-1FD4-5043-B351-9FF18BF3C455}" dt="2020-06-17T12:16:14.221" v="92"/>
          <ac:inkMkLst>
            <pc:docMk/>
            <pc:sldMk cId="862437157" sldId="260"/>
            <ac:inkMk id="24" creationId="{C3AE3BB7-D6C2-294C-B26D-A746675848BD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5" creationId="{24EE7FA0-6AEA-9246-8A20-6C5668245B84}"/>
          </ac:inkMkLst>
        </pc:inkChg>
        <pc:inkChg chg="add del">
          <ac:chgData name="Iris Broderius" userId="4ada1727-7035-47a6-b9bc-c62a2b0331fd" providerId="ADAL" clId="{BD3C8641-1FD4-5043-B351-9FF18BF3C455}" dt="2020-06-17T12:17:24.257" v="107"/>
          <ac:inkMkLst>
            <pc:docMk/>
            <pc:sldMk cId="862437157" sldId="260"/>
            <ac:inkMk id="26" creationId="{D22C2443-BE46-3545-B0D5-3E7157DC7CA6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6" creationId="{EA70B37C-D2D3-EB47-A0EE-5BF869860E0E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7" creationId="{19AB8503-734B-BC4C-86A5-795F4E18ECE3}"/>
          </ac:inkMkLst>
        </pc:inkChg>
        <pc:inkChg chg="add del topLvl">
          <ac:chgData name="Iris Broderius" userId="4ada1727-7035-47a6-b9bc-c62a2b0331fd" providerId="ADAL" clId="{BD3C8641-1FD4-5043-B351-9FF18BF3C455}" dt="2020-06-17T12:17:32.930" v="115"/>
          <ac:inkMkLst>
            <pc:docMk/>
            <pc:sldMk cId="862437157" sldId="260"/>
            <ac:inkMk id="27" creationId="{73AA3DBD-6FB9-E24A-A70D-A81540246557}"/>
          </ac:inkMkLst>
        </pc:inkChg>
        <pc:inkChg chg="add del topLvl">
          <ac:chgData name="Iris Broderius" userId="4ada1727-7035-47a6-b9bc-c62a2b0331fd" providerId="ADAL" clId="{BD3C8641-1FD4-5043-B351-9FF18BF3C455}" dt="2020-06-17T12:17:32.927" v="114"/>
          <ac:inkMkLst>
            <pc:docMk/>
            <pc:sldMk cId="862437157" sldId="260"/>
            <ac:inkMk id="28" creationId="{411C2CF3-E631-3842-9940-45A0F9A85417}"/>
          </ac:inkMkLst>
        </pc:inkChg>
        <pc:inkChg chg="add">
          <ac:chgData name="Iris Broderius" userId="4ada1727-7035-47a6-b9bc-c62a2b0331fd" providerId="ADAL" clId="{BD3C8641-1FD4-5043-B351-9FF18BF3C455}" dt="2020-06-17T12:27:42.925" v="200"/>
          <ac:inkMkLst>
            <pc:docMk/>
            <pc:sldMk cId="862437157" sldId="260"/>
            <ac:inkMk id="29" creationId="{489F2CC2-9F24-8A4E-897A-796C1118E437}"/>
          </ac:inkMkLst>
        </pc:inkChg>
        <pc:inkChg chg="add">
          <ac:chgData name="Iris Broderius" userId="4ada1727-7035-47a6-b9bc-c62a2b0331fd" providerId="ADAL" clId="{BD3C8641-1FD4-5043-B351-9FF18BF3C455}" dt="2020-06-17T12:16:49.836" v="102"/>
          <ac:inkMkLst>
            <pc:docMk/>
            <pc:sldMk cId="862437157" sldId="260"/>
            <ac:inkMk id="30" creationId="{FDA529FC-6D31-4040-A11F-1A9254D769A9}"/>
          </ac:inkMkLst>
        </pc:inkChg>
        <pc:inkChg chg="add">
          <ac:chgData name="Iris Broderius" userId="4ada1727-7035-47a6-b9bc-c62a2b0331fd" providerId="ADAL" clId="{BD3C8641-1FD4-5043-B351-9FF18BF3C455}" dt="2020-06-17T12:16:50.881" v="103"/>
          <ac:inkMkLst>
            <pc:docMk/>
            <pc:sldMk cId="862437157" sldId="260"/>
            <ac:inkMk id="31" creationId="{980CE611-362D-AD48-A5DD-D0FDA9BBD03E}"/>
          </ac:inkMkLst>
        </pc:inkChg>
        <pc:inkChg chg="add">
          <ac:chgData name="Iris Broderius" userId="4ada1727-7035-47a6-b9bc-c62a2b0331fd" providerId="ADAL" clId="{BD3C8641-1FD4-5043-B351-9FF18BF3C455}" dt="2020-06-17T12:16:51.846" v="104"/>
          <ac:inkMkLst>
            <pc:docMk/>
            <pc:sldMk cId="862437157" sldId="260"/>
            <ac:inkMk id="32" creationId="{8CDE1812-CF4F-FB4A-B84A-279054DDCBAC}"/>
          </ac:inkMkLst>
        </pc:inkChg>
        <pc:inkChg chg="add">
          <ac:chgData name="Iris Broderius" userId="4ada1727-7035-47a6-b9bc-c62a2b0331fd" providerId="ADAL" clId="{BD3C8641-1FD4-5043-B351-9FF18BF3C455}" dt="2020-06-17T12:17:00.158" v="105"/>
          <ac:inkMkLst>
            <pc:docMk/>
            <pc:sldMk cId="862437157" sldId="260"/>
            <ac:inkMk id="33" creationId="{D53D5E9E-B923-CF49-B241-7940F71F61CE}"/>
          </ac:inkMkLst>
        </pc:inkChg>
        <pc:inkChg chg="add del">
          <ac:chgData name="Iris Broderius" userId="4ada1727-7035-47a6-b9bc-c62a2b0331fd" providerId="ADAL" clId="{BD3C8641-1FD4-5043-B351-9FF18BF3C455}" dt="2020-06-17T12:17:34.895" v="118"/>
          <ac:inkMkLst>
            <pc:docMk/>
            <pc:sldMk cId="862437157" sldId="260"/>
            <ac:inkMk id="35" creationId="{6BFB27FD-7504-9D45-833D-D97B530A1C22}"/>
          </ac:inkMkLst>
        </pc:inkChg>
        <pc:inkChg chg="add">
          <ac:chgData name="Iris Broderius" userId="4ada1727-7035-47a6-b9bc-c62a2b0331fd" providerId="ADAL" clId="{BD3C8641-1FD4-5043-B351-9FF18BF3C455}" dt="2020-06-17T12:27:43.451" v="201"/>
          <ac:inkMkLst>
            <pc:docMk/>
            <pc:sldMk cId="862437157" sldId="260"/>
            <ac:inkMk id="35" creationId="{92703FB7-6781-AE4A-8C04-8D5BD895732B}"/>
          </ac:inkMkLst>
        </pc:inkChg>
        <pc:inkChg chg="add del">
          <ac:chgData name="Iris Broderius" userId="4ada1727-7035-47a6-b9bc-c62a2b0331fd" providerId="ADAL" clId="{BD3C8641-1FD4-5043-B351-9FF18BF3C455}" dt="2020-06-17T12:17:35.474" v="119"/>
          <ac:inkMkLst>
            <pc:docMk/>
            <pc:sldMk cId="862437157" sldId="260"/>
            <ac:inkMk id="36" creationId="{B15E9BA5-3B34-A847-8A94-8719F34030CA}"/>
          </ac:inkMkLst>
        </pc:inkChg>
        <pc:inkChg chg="add">
          <ac:chgData name="Iris Broderius" userId="4ada1727-7035-47a6-b9bc-c62a2b0331fd" providerId="ADAL" clId="{BD3C8641-1FD4-5043-B351-9FF18BF3C455}" dt="2020-06-17T12:27:43.965" v="202"/>
          <ac:inkMkLst>
            <pc:docMk/>
            <pc:sldMk cId="862437157" sldId="260"/>
            <ac:inkMk id="36" creationId="{D9236AE6-DF3D-384D-8D2C-E727D3FF81BA}"/>
          </ac:inkMkLst>
        </pc:inkChg>
        <pc:inkChg chg="add del">
          <ac:chgData name="Iris Broderius" userId="4ada1727-7035-47a6-b9bc-c62a2b0331fd" providerId="ADAL" clId="{BD3C8641-1FD4-5043-B351-9FF18BF3C455}" dt="2020-06-17T12:17:36.068" v="120"/>
          <ac:inkMkLst>
            <pc:docMk/>
            <pc:sldMk cId="862437157" sldId="260"/>
            <ac:inkMk id="37" creationId="{BEB4B391-559D-E94F-923E-C11433C8759B}"/>
          </ac:inkMkLst>
        </pc:inkChg>
        <pc:inkChg chg="add del">
          <ac:chgData name="Iris Broderius" userId="4ada1727-7035-47a6-b9bc-c62a2b0331fd" providerId="ADAL" clId="{BD3C8641-1FD4-5043-B351-9FF18BF3C455}" dt="2020-06-17T12:17:36.742" v="121"/>
          <ac:inkMkLst>
            <pc:docMk/>
            <pc:sldMk cId="862437157" sldId="260"/>
            <ac:inkMk id="38" creationId="{060F34A3-7609-5049-8D83-B3F313EB711C}"/>
          </ac:inkMkLst>
        </pc:inkChg>
        <pc:inkChg chg="add del">
          <ac:chgData name="Iris Broderius" userId="4ada1727-7035-47a6-b9bc-c62a2b0331fd" providerId="ADAL" clId="{BD3C8641-1FD4-5043-B351-9FF18BF3C455}" dt="2020-06-17T12:17:37.325" v="122"/>
          <ac:inkMkLst>
            <pc:docMk/>
            <pc:sldMk cId="862437157" sldId="260"/>
            <ac:inkMk id="39" creationId="{CDB71CD1-023A-364B-B1B8-6B7D8CDA81E1}"/>
          </ac:inkMkLst>
        </pc:inkChg>
        <pc:inkChg chg="add">
          <ac:chgData name="Iris Broderius" userId="4ada1727-7035-47a6-b9bc-c62a2b0331fd" providerId="ADAL" clId="{BD3C8641-1FD4-5043-B351-9FF18BF3C455}" dt="2020-06-17T12:17:37.325" v="122"/>
          <ac:inkMkLst>
            <pc:docMk/>
            <pc:sldMk cId="862437157" sldId="260"/>
            <ac:inkMk id="40" creationId="{1C58AF6A-04BB-FF4B-B96A-CA392A9E2524}"/>
          </ac:inkMkLst>
        </pc:inkChg>
        <pc:inkChg chg="add">
          <ac:chgData name="Iris Broderius" userId="4ada1727-7035-47a6-b9bc-c62a2b0331fd" providerId="ADAL" clId="{BD3C8641-1FD4-5043-B351-9FF18BF3C455}" dt="2020-06-17T12:17:42.340" v="123"/>
          <ac:inkMkLst>
            <pc:docMk/>
            <pc:sldMk cId="862437157" sldId="260"/>
            <ac:inkMk id="41" creationId="{CE6E11D2-7FC5-D34E-8CEC-B153D86A6334}"/>
          </ac:inkMkLst>
        </pc:inkChg>
        <pc:inkChg chg="add">
          <ac:chgData name="Iris Broderius" userId="4ada1727-7035-47a6-b9bc-c62a2b0331fd" providerId="ADAL" clId="{BD3C8641-1FD4-5043-B351-9FF18BF3C455}" dt="2020-06-17T12:17:43.675" v="124"/>
          <ac:inkMkLst>
            <pc:docMk/>
            <pc:sldMk cId="862437157" sldId="260"/>
            <ac:inkMk id="42" creationId="{C0BB89D9-31F5-0A45-94ED-5976C030F988}"/>
          </ac:inkMkLst>
        </pc:inkChg>
        <pc:inkChg chg="add">
          <ac:chgData name="Iris Broderius" userId="4ada1727-7035-47a6-b9bc-c62a2b0331fd" providerId="ADAL" clId="{BD3C8641-1FD4-5043-B351-9FF18BF3C455}" dt="2020-06-17T12:17:44.741" v="125"/>
          <ac:inkMkLst>
            <pc:docMk/>
            <pc:sldMk cId="862437157" sldId="260"/>
            <ac:inkMk id="43" creationId="{167513D0-2EF9-8243-B940-5F941071A2D6}"/>
          </ac:inkMkLst>
        </pc:inkChg>
        <pc:inkChg chg="add">
          <ac:chgData name="Iris Broderius" userId="4ada1727-7035-47a6-b9bc-c62a2b0331fd" providerId="ADAL" clId="{BD3C8641-1FD4-5043-B351-9FF18BF3C455}" dt="2020-06-17T12:17:45.908" v="126"/>
          <ac:inkMkLst>
            <pc:docMk/>
            <pc:sldMk cId="862437157" sldId="260"/>
            <ac:inkMk id="44" creationId="{ACBC61C2-8FAE-AA4E-9EFC-C88C4BD35B66}"/>
          </ac:inkMkLst>
        </pc:inkChg>
        <pc:inkChg chg="add">
          <ac:chgData name="Iris Broderius" userId="4ada1727-7035-47a6-b9bc-c62a2b0331fd" providerId="ADAL" clId="{BD3C8641-1FD4-5043-B351-9FF18BF3C455}" dt="2020-06-17T12:17:53.810" v="127"/>
          <ac:inkMkLst>
            <pc:docMk/>
            <pc:sldMk cId="862437157" sldId="260"/>
            <ac:inkMk id="45" creationId="{4EBDDA27-C4AA-BA4A-9D42-B1C69BDC6C4D}"/>
          </ac:inkMkLst>
        </pc:inkChg>
        <pc:inkChg chg="add del">
          <ac:chgData name="Iris Broderius" userId="4ada1727-7035-47a6-b9bc-c62a2b0331fd" providerId="ADAL" clId="{BD3C8641-1FD4-5043-B351-9FF18BF3C455}" dt="2020-06-17T12:18:38.816" v="132"/>
          <ac:inkMkLst>
            <pc:docMk/>
            <pc:sldMk cId="862437157" sldId="260"/>
            <ac:inkMk id="47" creationId="{659650AA-1A45-A149-B323-6EFDB967844E}"/>
          </ac:inkMkLst>
        </pc:inkChg>
        <pc:inkChg chg="add del">
          <ac:chgData name="Iris Broderius" userId="4ada1727-7035-47a6-b9bc-c62a2b0331fd" providerId="ADAL" clId="{BD3C8641-1FD4-5043-B351-9FF18BF3C455}" dt="2020-06-17T12:18:49.734" v="134"/>
          <ac:inkMkLst>
            <pc:docMk/>
            <pc:sldMk cId="862437157" sldId="260"/>
            <ac:inkMk id="48" creationId="{F250BB1A-04C8-7C41-A7E5-FCC14B88E5B2}"/>
          </ac:inkMkLst>
        </pc:inkChg>
        <pc:inkChg chg="add topLvl">
          <ac:chgData name="Iris Broderius" userId="4ada1727-7035-47a6-b9bc-c62a2b0331fd" providerId="ADAL" clId="{BD3C8641-1FD4-5043-B351-9FF18BF3C455}" dt="2020-06-17T12:19:15.998" v="145"/>
          <ac:inkMkLst>
            <pc:docMk/>
            <pc:sldMk cId="862437157" sldId="260"/>
            <ac:inkMk id="49" creationId="{55C9F50C-2B91-5E44-9ED2-70D03FE5BF83}"/>
          </ac:inkMkLst>
        </pc:inkChg>
        <pc:inkChg chg="add topLvl">
          <ac:chgData name="Iris Broderius" userId="4ada1727-7035-47a6-b9bc-c62a2b0331fd" providerId="ADAL" clId="{BD3C8641-1FD4-5043-B351-9FF18BF3C455}" dt="2020-06-17T12:19:15.998" v="145"/>
          <ac:inkMkLst>
            <pc:docMk/>
            <pc:sldMk cId="862437157" sldId="260"/>
            <ac:inkMk id="50" creationId="{93E986B4-BD1B-204D-8E98-063057801E3E}"/>
          </ac:inkMkLst>
        </pc:inkChg>
        <pc:inkChg chg="add">
          <ac:chgData name="Iris Broderius" userId="4ada1727-7035-47a6-b9bc-c62a2b0331fd" providerId="ADAL" clId="{BD3C8641-1FD4-5043-B351-9FF18BF3C455}" dt="2020-06-17T12:19:06.308" v="138"/>
          <ac:inkMkLst>
            <pc:docMk/>
            <pc:sldMk cId="862437157" sldId="260"/>
            <ac:inkMk id="52" creationId="{0151D687-4EB6-6640-A1F5-E43F7F1F74B3}"/>
          </ac:inkMkLst>
        </pc:inkChg>
        <pc:inkChg chg="add">
          <ac:chgData name="Iris Broderius" userId="4ada1727-7035-47a6-b9bc-c62a2b0331fd" providerId="ADAL" clId="{BD3C8641-1FD4-5043-B351-9FF18BF3C455}" dt="2020-06-17T12:19:07.606" v="139"/>
          <ac:inkMkLst>
            <pc:docMk/>
            <pc:sldMk cId="862437157" sldId="260"/>
            <ac:inkMk id="53" creationId="{F568F7F3-F5F5-9946-B1BB-C80EC6C85722}"/>
          </ac:inkMkLst>
        </pc:inkChg>
        <pc:inkChg chg="add">
          <ac:chgData name="Iris Broderius" userId="4ada1727-7035-47a6-b9bc-c62a2b0331fd" providerId="ADAL" clId="{BD3C8641-1FD4-5043-B351-9FF18BF3C455}" dt="2020-06-17T12:19:08.487" v="140"/>
          <ac:inkMkLst>
            <pc:docMk/>
            <pc:sldMk cId="862437157" sldId="260"/>
            <ac:inkMk id="54" creationId="{6924FBD8-B877-A54F-B22C-371355142969}"/>
          </ac:inkMkLst>
        </pc:inkChg>
        <pc:inkChg chg="add">
          <ac:chgData name="Iris Broderius" userId="4ada1727-7035-47a6-b9bc-c62a2b0331fd" providerId="ADAL" clId="{BD3C8641-1FD4-5043-B351-9FF18BF3C455}" dt="2020-06-17T12:19:09.549" v="141"/>
          <ac:inkMkLst>
            <pc:docMk/>
            <pc:sldMk cId="862437157" sldId="260"/>
            <ac:inkMk id="55" creationId="{F16FCAD4-FCD5-6F46-A639-8390AACA9247}"/>
          </ac:inkMkLst>
        </pc:inkChg>
        <pc:inkChg chg="add">
          <ac:chgData name="Iris Broderius" userId="4ada1727-7035-47a6-b9bc-c62a2b0331fd" providerId="ADAL" clId="{BD3C8641-1FD4-5043-B351-9FF18BF3C455}" dt="2020-06-17T12:19:13.653" v="142"/>
          <ac:inkMkLst>
            <pc:docMk/>
            <pc:sldMk cId="862437157" sldId="260"/>
            <ac:inkMk id="56" creationId="{4AF967DC-1611-EF41-BD33-223DFA3244DB}"/>
          </ac:inkMkLst>
        </pc:inkChg>
        <pc:inkChg chg="add">
          <ac:chgData name="Iris Broderius" userId="4ada1727-7035-47a6-b9bc-c62a2b0331fd" providerId="ADAL" clId="{BD3C8641-1FD4-5043-B351-9FF18BF3C455}" dt="2020-06-17T12:19:14.343" v="143"/>
          <ac:inkMkLst>
            <pc:docMk/>
            <pc:sldMk cId="862437157" sldId="260"/>
            <ac:inkMk id="57" creationId="{862DCA24-A561-C940-8376-D9D3AB0A409C}"/>
          </ac:inkMkLst>
        </pc:inkChg>
        <pc:inkChg chg="add">
          <ac:chgData name="Iris Broderius" userId="4ada1727-7035-47a6-b9bc-c62a2b0331fd" providerId="ADAL" clId="{BD3C8641-1FD4-5043-B351-9FF18BF3C455}" dt="2020-06-17T12:19:15.056" v="144"/>
          <ac:inkMkLst>
            <pc:docMk/>
            <pc:sldMk cId="862437157" sldId="260"/>
            <ac:inkMk id="58" creationId="{D3185AFE-CE03-A345-8777-5F2E2C36679F}"/>
          </ac:inkMkLst>
        </pc:inkChg>
        <pc:inkChg chg="add del">
          <ac:chgData name="Iris Broderius" userId="4ada1727-7035-47a6-b9bc-c62a2b0331fd" providerId="ADAL" clId="{BD3C8641-1FD4-5043-B351-9FF18BF3C455}" dt="2020-06-17T12:20:26.449" v="149"/>
          <ac:inkMkLst>
            <pc:docMk/>
            <pc:sldMk cId="862437157" sldId="260"/>
            <ac:inkMk id="60" creationId="{BDD5D2D4-C04B-C442-B632-D9EE77909314}"/>
          </ac:inkMkLst>
        </pc:inkChg>
        <pc:inkChg chg="add">
          <ac:chgData name="Iris Broderius" userId="4ada1727-7035-47a6-b9bc-c62a2b0331fd" providerId="ADAL" clId="{BD3C8641-1FD4-5043-B351-9FF18BF3C455}" dt="2020-06-17T12:20:30.454" v="150"/>
          <ac:inkMkLst>
            <pc:docMk/>
            <pc:sldMk cId="862437157" sldId="260"/>
            <ac:inkMk id="61" creationId="{8784C21F-5149-934C-BB51-0090AD5CF794}"/>
          </ac:inkMkLst>
        </pc:inkChg>
        <pc:inkChg chg="add">
          <ac:chgData name="Iris Broderius" userId="4ada1727-7035-47a6-b9bc-c62a2b0331fd" providerId="ADAL" clId="{BD3C8641-1FD4-5043-B351-9FF18BF3C455}" dt="2020-06-17T12:20:34.132" v="151"/>
          <ac:inkMkLst>
            <pc:docMk/>
            <pc:sldMk cId="862437157" sldId="260"/>
            <ac:inkMk id="62" creationId="{8B5AB362-1858-F74F-9FF6-868B2D540419}"/>
          </ac:inkMkLst>
        </pc:inkChg>
        <pc:inkChg chg="add">
          <ac:chgData name="Iris Broderius" userId="4ada1727-7035-47a6-b9bc-c62a2b0331fd" providerId="ADAL" clId="{BD3C8641-1FD4-5043-B351-9FF18BF3C455}" dt="2020-06-17T12:21:22.800" v="152"/>
          <ac:inkMkLst>
            <pc:docMk/>
            <pc:sldMk cId="862437157" sldId="260"/>
            <ac:inkMk id="63" creationId="{2EA34FAB-FB21-574B-993B-F0439DDB0E8B}"/>
          </ac:inkMkLst>
        </pc:inkChg>
        <pc:inkChg chg="add">
          <ac:chgData name="Iris Broderius" userId="4ada1727-7035-47a6-b9bc-c62a2b0331fd" providerId="ADAL" clId="{BD3C8641-1FD4-5043-B351-9FF18BF3C455}" dt="2020-06-17T12:21:27.099" v="153"/>
          <ac:inkMkLst>
            <pc:docMk/>
            <pc:sldMk cId="862437157" sldId="260"/>
            <ac:inkMk id="64" creationId="{4B534E65-7241-AD46-8D74-32626809692D}"/>
          </ac:inkMkLst>
        </pc:inkChg>
        <pc:inkChg chg="add">
          <ac:chgData name="Iris Broderius" userId="4ada1727-7035-47a6-b9bc-c62a2b0331fd" providerId="ADAL" clId="{BD3C8641-1FD4-5043-B351-9FF18BF3C455}" dt="2020-06-17T12:21:28.009" v="154"/>
          <ac:inkMkLst>
            <pc:docMk/>
            <pc:sldMk cId="862437157" sldId="260"/>
            <ac:inkMk id="65" creationId="{D55F4459-9863-2741-97C3-F76FE78608FA}"/>
          </ac:inkMkLst>
        </pc:inkChg>
        <pc:inkChg chg="add">
          <ac:chgData name="Iris Broderius" userId="4ada1727-7035-47a6-b9bc-c62a2b0331fd" providerId="ADAL" clId="{BD3C8641-1FD4-5043-B351-9FF18BF3C455}" dt="2020-06-17T12:21:28.902" v="155"/>
          <ac:inkMkLst>
            <pc:docMk/>
            <pc:sldMk cId="862437157" sldId="260"/>
            <ac:inkMk id="66" creationId="{29ADD4B4-72B6-3047-8A9F-7060C9145549}"/>
          </ac:inkMkLst>
        </pc:inkChg>
        <pc:inkChg chg="add">
          <ac:chgData name="Iris Broderius" userId="4ada1727-7035-47a6-b9bc-c62a2b0331fd" providerId="ADAL" clId="{BD3C8641-1FD4-5043-B351-9FF18BF3C455}" dt="2020-06-17T12:21:33.108" v="156"/>
          <ac:inkMkLst>
            <pc:docMk/>
            <pc:sldMk cId="862437157" sldId="260"/>
            <ac:inkMk id="67" creationId="{6ECBB338-FF8A-0044-9FC6-0C30138DFF16}"/>
          </ac:inkMkLst>
        </pc:inkChg>
        <pc:inkChg chg="add del">
          <ac:chgData name="Iris Broderius" userId="4ada1727-7035-47a6-b9bc-c62a2b0331fd" providerId="ADAL" clId="{BD3C8641-1FD4-5043-B351-9FF18BF3C455}" dt="2020-06-17T12:22:07.366" v="159"/>
          <ac:inkMkLst>
            <pc:docMk/>
            <pc:sldMk cId="862437157" sldId="260"/>
            <ac:inkMk id="69" creationId="{C0C0FCEC-C47B-304B-9715-A2704193B04C}"/>
          </ac:inkMkLst>
        </pc:inkChg>
        <pc:inkChg chg="add del">
          <ac:chgData name="Iris Broderius" userId="4ada1727-7035-47a6-b9bc-c62a2b0331fd" providerId="ADAL" clId="{BD3C8641-1FD4-5043-B351-9FF18BF3C455}" dt="2020-06-17T12:22:18.543" v="161"/>
          <ac:inkMkLst>
            <pc:docMk/>
            <pc:sldMk cId="862437157" sldId="260"/>
            <ac:inkMk id="70" creationId="{D459512C-67A6-0945-BAC4-9C6C864D7431}"/>
          </ac:inkMkLst>
        </pc:inkChg>
        <pc:inkChg chg="add del">
          <ac:chgData name="Iris Broderius" userId="4ada1727-7035-47a6-b9bc-c62a2b0331fd" providerId="ADAL" clId="{BD3C8641-1FD4-5043-B351-9FF18BF3C455}" dt="2020-06-17T12:26:23.891" v="173"/>
          <ac:inkMkLst>
            <pc:docMk/>
            <pc:sldMk cId="862437157" sldId="260"/>
            <ac:inkMk id="71" creationId="{7D6FA63C-B66E-5B47-9CDA-D7F9E8975F8A}"/>
          </ac:inkMkLst>
        </pc:inkChg>
        <pc:inkChg chg="add del topLvl">
          <ac:chgData name="Iris Broderius" userId="4ada1727-7035-47a6-b9bc-c62a2b0331fd" providerId="ADAL" clId="{BD3C8641-1FD4-5043-B351-9FF18BF3C455}" dt="2020-06-17T12:26:23.902" v="176"/>
          <ac:inkMkLst>
            <pc:docMk/>
            <pc:sldMk cId="862437157" sldId="260"/>
            <ac:inkMk id="72" creationId="{07A0F9F8-0916-4F47-BF36-39A6511E12DB}"/>
          </ac:inkMkLst>
        </pc:inkChg>
        <pc:inkChg chg="add del topLvl">
          <ac:chgData name="Iris Broderius" userId="4ada1727-7035-47a6-b9bc-c62a2b0331fd" providerId="ADAL" clId="{BD3C8641-1FD4-5043-B351-9FF18BF3C455}" dt="2020-06-17T12:26:23.883" v="171"/>
          <ac:inkMkLst>
            <pc:docMk/>
            <pc:sldMk cId="862437157" sldId="260"/>
            <ac:inkMk id="73" creationId="{133B7F0F-71E4-2B4C-BE8B-5CE3374961CC}"/>
          </ac:inkMkLst>
        </pc:inkChg>
        <pc:inkChg chg="add del topLvl">
          <ac:chgData name="Iris Broderius" userId="4ada1727-7035-47a6-b9bc-c62a2b0331fd" providerId="ADAL" clId="{BD3C8641-1FD4-5043-B351-9FF18BF3C455}" dt="2020-06-17T12:26:23.887" v="172"/>
          <ac:inkMkLst>
            <pc:docMk/>
            <pc:sldMk cId="862437157" sldId="260"/>
            <ac:inkMk id="74" creationId="{4A2C5756-9405-1041-9659-7281C9D4717F}"/>
          </ac:inkMkLst>
        </pc:inkChg>
        <pc:inkChg chg="add del topLvl">
          <ac:chgData name="Iris Broderius" userId="4ada1727-7035-47a6-b9bc-c62a2b0331fd" providerId="ADAL" clId="{BD3C8641-1FD4-5043-B351-9FF18BF3C455}" dt="2020-06-17T12:26:23.905" v="177"/>
          <ac:inkMkLst>
            <pc:docMk/>
            <pc:sldMk cId="862437157" sldId="260"/>
            <ac:inkMk id="76" creationId="{6F675F66-C04F-7B4C-8590-7A1C477D86E4}"/>
          </ac:inkMkLst>
        </pc:inkChg>
        <pc:inkChg chg="add del">
          <ac:chgData name="Iris Broderius" userId="4ada1727-7035-47a6-b9bc-c62a2b0331fd" providerId="ADAL" clId="{BD3C8641-1FD4-5043-B351-9FF18BF3C455}" dt="2020-06-17T12:26:23.899" v="175"/>
          <ac:inkMkLst>
            <pc:docMk/>
            <pc:sldMk cId="862437157" sldId="260"/>
            <ac:inkMk id="77" creationId="{C4D1C536-C88C-664C-868C-5E72C2CD1612}"/>
          </ac:inkMkLst>
        </pc:inkChg>
        <pc:inkChg chg="add del">
          <ac:chgData name="Iris Broderius" userId="4ada1727-7035-47a6-b9bc-c62a2b0331fd" providerId="ADAL" clId="{BD3C8641-1FD4-5043-B351-9FF18BF3C455}" dt="2020-06-17T12:26:23.896" v="174"/>
          <ac:inkMkLst>
            <pc:docMk/>
            <pc:sldMk cId="862437157" sldId="260"/>
            <ac:inkMk id="78" creationId="{C97A58EB-2824-0A47-9B71-493C754B21FC}"/>
          </ac:inkMkLst>
        </pc:inkChg>
      </pc:sldChg>
    </pc:docChg>
  </pc:docChgLst>
  <pc:docChgLst>
    <pc:chgData name="Ulf Liebal" userId="294b3999772e6136" providerId="Windows Live" clId="Web-{B9BF498A-B5B9-4AB9-8161-A98427454B91}"/>
    <pc:docChg chg="modSld">
      <pc:chgData name="Ulf Liebal" userId="294b3999772e6136" providerId="Windows Live" clId="Web-{B9BF498A-B5B9-4AB9-8161-A98427454B91}" dt="2021-05-17T15:42:30.914" v="47" actId="20577"/>
      <pc:docMkLst>
        <pc:docMk/>
      </pc:docMkLst>
      <pc:sldChg chg="addSp modSp">
        <pc:chgData name="Ulf Liebal" userId="294b3999772e6136" providerId="Windows Live" clId="Web-{B9BF498A-B5B9-4AB9-8161-A98427454B91}" dt="2021-05-17T15:42:30.914" v="47" actId="20577"/>
        <pc:sldMkLst>
          <pc:docMk/>
          <pc:sldMk cId="1224782357" sldId="275"/>
        </pc:sldMkLst>
        <pc:spChg chg="add mod">
          <ac:chgData name="Ulf Liebal" userId="294b3999772e6136" providerId="Windows Live" clId="Web-{B9BF498A-B5B9-4AB9-8161-A98427454B91}" dt="2021-05-17T15:40:43.177" v="2" actId="14100"/>
          <ac:spMkLst>
            <pc:docMk/>
            <pc:sldMk cId="1224782357" sldId="275"/>
            <ac:spMk id="3" creationId="{739E8E9C-75DC-44AE-95F0-C089DA987A93}"/>
          </ac:spMkLst>
        </pc:spChg>
        <pc:spChg chg="add mod">
          <ac:chgData name="Ulf Liebal" userId="294b3999772e6136" providerId="Windows Live" clId="Web-{B9BF498A-B5B9-4AB9-8161-A98427454B91}" dt="2021-05-17T15:41:11.943" v="4" actId="1076"/>
          <ac:spMkLst>
            <pc:docMk/>
            <pc:sldMk cId="1224782357" sldId="275"/>
            <ac:spMk id="5" creationId="{967244CC-FB43-4F52-BA7C-285D8EE360AB}"/>
          </ac:spMkLst>
        </pc:spChg>
        <pc:spChg chg="add mod">
          <ac:chgData name="Ulf Liebal" userId="294b3999772e6136" providerId="Windows Live" clId="Web-{B9BF498A-B5B9-4AB9-8161-A98427454B91}" dt="2021-05-17T15:41:41.506" v="16" actId="14100"/>
          <ac:spMkLst>
            <pc:docMk/>
            <pc:sldMk cId="1224782357" sldId="275"/>
            <ac:spMk id="7" creationId="{6709BD37-4EC7-4F53-B438-C7958B778DCE}"/>
          </ac:spMkLst>
        </pc:spChg>
        <pc:spChg chg="add mod">
          <ac:chgData name="Ulf Liebal" userId="294b3999772e6136" providerId="Windows Live" clId="Web-{B9BF498A-B5B9-4AB9-8161-A98427454B91}" dt="2021-05-17T15:42:30.914" v="47" actId="20577"/>
          <ac:spMkLst>
            <pc:docMk/>
            <pc:sldMk cId="1224782357" sldId="275"/>
            <ac:spMk id="9" creationId="{508A2B6B-125E-4500-A053-40148CF163F1}"/>
          </ac:spMkLst>
        </pc:spChg>
      </pc:sldChg>
    </pc:docChg>
  </pc:docChgLst>
  <pc:docChgLst>
    <pc:chgData name="Iris Broderius" userId="9848d47428dc4166" providerId="LiveId" clId="{D0EEEDA8-79A7-40F4-B719-FE5DB688C3A9}"/>
    <pc:docChg chg="undo custSel modSld">
      <pc:chgData name="Iris Broderius" userId="9848d47428dc4166" providerId="LiveId" clId="{D0EEEDA8-79A7-40F4-B719-FE5DB688C3A9}" dt="2020-06-22T19:13:35.598" v="75" actId="1076"/>
      <pc:docMkLst>
        <pc:docMk/>
      </pc:docMkLst>
      <pc:sldChg chg="modSp mod">
        <pc:chgData name="Iris Broderius" userId="9848d47428dc4166" providerId="LiveId" clId="{D0EEEDA8-79A7-40F4-B719-FE5DB688C3A9}" dt="2020-06-22T19:13:35.598" v="75" actId="1076"/>
        <pc:sldMkLst>
          <pc:docMk/>
          <pc:sldMk cId="2089216678" sldId="269"/>
        </pc:sldMkLst>
        <pc:inkChg chg="mod">
          <ac:chgData name="Iris Broderius" userId="9848d47428dc4166" providerId="LiveId" clId="{D0EEEDA8-79A7-40F4-B719-FE5DB688C3A9}" dt="2020-06-22T19:12:21.822" v="48" actId="1036"/>
          <ac:inkMkLst>
            <pc:docMk/>
            <pc:sldMk cId="2089216678" sldId="269"/>
            <ac:inkMk id="46" creationId="{101389FB-C5B9-8147-899E-3CD8B86B1C46}"/>
          </ac:inkMkLst>
        </pc:inkChg>
        <pc:inkChg chg="mod">
          <ac:chgData name="Iris Broderius" userId="9848d47428dc4166" providerId="LiveId" clId="{D0EEEDA8-79A7-40F4-B719-FE5DB688C3A9}" dt="2020-06-22T19:13:27.957" v="74" actId="1076"/>
          <ac:inkMkLst>
            <pc:docMk/>
            <pc:sldMk cId="2089216678" sldId="269"/>
            <ac:inkMk id="48" creationId="{B300785C-98C7-9544-8807-492099BE3377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49" creationId="{9F7E9150-8C2A-0F40-9302-298939649F88}"/>
          </ac:inkMkLst>
        </pc:inkChg>
        <pc:inkChg chg="mod">
          <ac:chgData name="Iris Broderius" userId="9848d47428dc4166" providerId="LiveId" clId="{D0EEEDA8-79A7-40F4-B719-FE5DB688C3A9}" dt="2020-06-22T19:13:07.270" v="71" actId="1076"/>
          <ac:inkMkLst>
            <pc:docMk/>
            <pc:sldMk cId="2089216678" sldId="269"/>
            <ac:inkMk id="50" creationId="{24EE7FA0-6AEA-9246-8A20-6C5668245B84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51" creationId="{EA70B37C-D2D3-EB47-A0EE-5BF869860E0E}"/>
          </ac:inkMkLst>
        </pc:inkChg>
        <pc:inkChg chg="mod">
          <ac:chgData name="Iris Broderius" userId="9848d47428dc4166" providerId="LiveId" clId="{D0EEEDA8-79A7-40F4-B719-FE5DB688C3A9}" dt="2020-06-22T19:12:21.822" v="48" actId="1036"/>
          <ac:inkMkLst>
            <pc:docMk/>
            <pc:sldMk cId="2089216678" sldId="269"/>
            <ac:inkMk id="52" creationId="{19AB8503-734B-BC4C-86A5-795F4E18ECE3}"/>
          </ac:inkMkLst>
        </pc:inkChg>
        <pc:inkChg chg="mod">
          <ac:chgData name="Iris Broderius" userId="9848d47428dc4166" providerId="LiveId" clId="{D0EEEDA8-79A7-40F4-B719-FE5DB688C3A9}" dt="2020-06-22T19:13:35.598" v="75" actId="1076"/>
          <ac:inkMkLst>
            <pc:docMk/>
            <pc:sldMk cId="2089216678" sldId="269"/>
            <ac:inkMk id="53" creationId="{489F2CC2-9F24-8A4E-897A-796C1118E437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54" creationId="{92703FB7-6781-AE4A-8C04-8D5BD895732B}"/>
          </ac:inkMkLst>
        </pc:inkChg>
        <pc:inkChg chg="mod">
          <ac:chgData name="Iris Broderius" userId="9848d47428dc4166" providerId="LiveId" clId="{D0EEEDA8-79A7-40F4-B719-FE5DB688C3A9}" dt="2020-06-22T19:13:19.496" v="73" actId="1076"/>
          <ac:inkMkLst>
            <pc:docMk/>
            <pc:sldMk cId="2089216678" sldId="269"/>
            <ac:inkMk id="55" creationId="{D9236AE6-DF3D-384D-8D2C-E727D3FF81BA}"/>
          </ac:inkMkLst>
        </pc:inkChg>
      </pc:sldChg>
    </pc:docChg>
  </pc:docChgLst>
  <pc:docChgLst>
    <pc:chgData name="Ulf Liebal" userId="294b3999772e6136" providerId="Windows Live" clId="Web-{232EEC5D-7BF3-4454-ABE9-1743CABE94FC}"/>
    <pc:docChg chg="modSld">
      <pc:chgData name="Ulf Liebal" userId="294b3999772e6136" providerId="Windows Live" clId="Web-{232EEC5D-7BF3-4454-ABE9-1743CABE94FC}" dt="2021-03-24T09:33:02.322" v="16" actId="20577"/>
      <pc:docMkLst>
        <pc:docMk/>
      </pc:docMkLst>
      <pc:sldChg chg="modSp">
        <pc:chgData name="Ulf Liebal" userId="294b3999772e6136" providerId="Windows Live" clId="Web-{232EEC5D-7BF3-4454-ABE9-1743CABE94FC}" dt="2021-03-24T09:31:46.039" v="11" actId="20577"/>
        <pc:sldMkLst>
          <pc:docMk/>
          <pc:sldMk cId="2950842444" sldId="263"/>
        </pc:sldMkLst>
        <pc:spChg chg="mod">
          <ac:chgData name="Ulf Liebal" userId="294b3999772e6136" providerId="Windows Live" clId="Web-{232EEC5D-7BF3-4454-ABE9-1743CABE94FC}" dt="2021-03-24T09:31:46.039" v="11" actId="20577"/>
          <ac:spMkLst>
            <pc:docMk/>
            <pc:sldMk cId="2950842444" sldId="263"/>
            <ac:spMk id="11" creationId="{978DFABF-5893-41F0-911B-A0200E9D91D5}"/>
          </ac:spMkLst>
        </pc:spChg>
      </pc:sldChg>
      <pc:sldChg chg="modSp">
        <pc:chgData name="Ulf Liebal" userId="294b3999772e6136" providerId="Windows Live" clId="Web-{232EEC5D-7BF3-4454-ABE9-1743CABE94FC}" dt="2021-03-24T09:31:59.024" v="13" actId="1076"/>
        <pc:sldMkLst>
          <pc:docMk/>
          <pc:sldMk cId="2852679785" sldId="264"/>
        </pc:sldMkLst>
        <pc:spChg chg="mod">
          <ac:chgData name="Ulf Liebal" userId="294b3999772e6136" providerId="Windows Live" clId="Web-{232EEC5D-7BF3-4454-ABE9-1743CABE94FC}" dt="2021-03-24T09:31:59.024" v="13" actId="1076"/>
          <ac:spMkLst>
            <pc:docMk/>
            <pc:sldMk cId="2852679785" sldId="264"/>
            <ac:spMk id="10" creationId="{00000000-0000-0000-0000-000000000000}"/>
          </ac:spMkLst>
        </pc:spChg>
        <pc:grpChg chg="mod">
          <ac:chgData name="Ulf Liebal" userId="294b3999772e6136" providerId="Windows Live" clId="Web-{232EEC5D-7BF3-4454-ABE9-1743CABE94FC}" dt="2021-03-24T09:31:53.289" v="12" actId="1076"/>
          <ac:grpSpMkLst>
            <pc:docMk/>
            <pc:sldMk cId="2852679785" sldId="264"/>
            <ac:grpSpMk id="3" creationId="{635E7EE4-5CBD-4289-8E6D-C3E54653190F}"/>
          </ac:grpSpMkLst>
        </pc:grpChg>
      </pc:sldChg>
      <pc:sldChg chg="modSp">
        <pc:chgData name="Ulf Liebal" userId="294b3999772e6136" providerId="Windows Live" clId="Web-{232EEC5D-7BF3-4454-ABE9-1743CABE94FC}" dt="2021-03-24T09:33:02.322" v="16" actId="20577"/>
        <pc:sldMkLst>
          <pc:docMk/>
          <pc:sldMk cId="1550085289" sldId="267"/>
        </pc:sldMkLst>
        <pc:spChg chg="mod">
          <ac:chgData name="Ulf Liebal" userId="294b3999772e6136" providerId="Windows Live" clId="Web-{232EEC5D-7BF3-4454-ABE9-1743CABE94FC}" dt="2021-03-24T09:33:02.322" v="16" actId="20577"/>
          <ac:spMkLst>
            <pc:docMk/>
            <pc:sldMk cId="1550085289" sldId="267"/>
            <ac:spMk id="5" creationId="{2FB12B86-E9FD-42EA-8BE7-34BD8638845C}"/>
          </ac:spMkLst>
        </pc:spChg>
      </pc:sldChg>
    </pc:docChg>
  </pc:docChgLst>
  <pc:docChgLst>
    <pc:chgData name="Ulf Liebal" userId="294b3999772e6136" providerId="Windows Live" clId="Web-{115F66F0-E01E-4C4B-9800-196594D7ABA5}"/>
    <pc:docChg chg="addSld sldOrd">
      <pc:chgData name="Ulf Liebal" userId="294b3999772e6136" providerId="Windows Live" clId="Web-{115F66F0-E01E-4C4B-9800-196594D7ABA5}" dt="2021-04-21T14:25:48.454" v="1"/>
      <pc:docMkLst>
        <pc:docMk/>
      </pc:docMkLst>
      <pc:sldChg chg="add ord">
        <pc:chgData name="Ulf Liebal" userId="294b3999772e6136" providerId="Windows Live" clId="Web-{115F66F0-E01E-4C4B-9800-196594D7ABA5}" dt="2021-04-21T14:25:48.454" v="1"/>
        <pc:sldMkLst>
          <pc:docMk/>
          <pc:sldMk cId="2673332384" sldId="270"/>
        </pc:sldMkLst>
      </pc:sldChg>
    </pc:docChg>
  </pc:docChgLst>
  <pc:docChgLst>
    <pc:chgData name="Ulf Liebal" userId="294b3999772e6136" providerId="Windows Live" clId="Web-{14CEF273-79CB-40BD-A08B-869C454BAD36}"/>
    <pc:docChg chg="addSld modSld sldOrd">
      <pc:chgData name="Ulf Liebal" userId="294b3999772e6136" providerId="Windows Live" clId="Web-{14CEF273-79CB-40BD-A08B-869C454BAD36}" dt="2020-06-18T15:00:06.390" v="12" actId="20577"/>
      <pc:docMkLst>
        <pc:docMk/>
      </pc:docMkLst>
      <pc:sldChg chg="modSp new ord">
        <pc:chgData name="Ulf Liebal" userId="294b3999772e6136" providerId="Windows Live" clId="Web-{14CEF273-79CB-40BD-A08B-869C454BAD36}" dt="2020-06-18T15:00:06.390" v="11" actId="20577"/>
        <pc:sldMkLst>
          <pc:docMk/>
          <pc:sldMk cId="2950842444" sldId="263"/>
        </pc:sldMkLst>
        <pc:spChg chg="mod">
          <ac:chgData name="Ulf Liebal" userId="294b3999772e6136" providerId="Windows Live" clId="Web-{14CEF273-79CB-40BD-A08B-869C454BAD36}" dt="2020-06-18T15:00:00.953" v="8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14CEF273-79CB-40BD-A08B-869C454BAD36}" dt="2020-06-18T15:00:06.390" v="11" actId="20577"/>
          <ac:spMkLst>
            <pc:docMk/>
            <pc:sldMk cId="2950842444" sldId="263"/>
            <ac:spMk id="3" creationId="{D0233E01-55E5-470F-9EF4-93FAD063D195}"/>
          </ac:spMkLst>
        </pc:spChg>
      </pc:sldChg>
    </pc:docChg>
  </pc:docChgLst>
  <pc:docChgLst>
    <pc:chgData name="Ulf Liebal" userId="294b3999772e6136" providerId="Windows Live" clId="Web-{21C92B9E-0FDE-4C8D-9951-7B947C25521E}"/>
    <pc:docChg chg="addSld modSld sldOrd">
      <pc:chgData name="Ulf Liebal" userId="294b3999772e6136" providerId="Windows Live" clId="Web-{21C92B9E-0FDE-4C8D-9951-7B947C25521E}" dt="2021-05-22T11:02:57.050" v="997" actId="20577"/>
      <pc:docMkLst>
        <pc:docMk/>
      </pc:docMkLst>
      <pc:sldChg chg="delSp modSp delAnim">
        <pc:chgData name="Ulf Liebal" userId="294b3999772e6136" providerId="Windows Live" clId="Web-{21C92B9E-0FDE-4C8D-9951-7B947C25521E}" dt="2021-05-22T10:34:51.426" v="870" actId="20577"/>
        <pc:sldMkLst>
          <pc:docMk/>
          <pc:sldMk cId="2852679785" sldId="264"/>
        </pc:sldMkLst>
        <pc:spChg chg="mod">
          <ac:chgData name="Ulf Liebal" userId="294b3999772e6136" providerId="Windows Live" clId="Web-{21C92B9E-0FDE-4C8D-9951-7B947C25521E}" dt="2021-05-22T10:34:51.426" v="870" actId="20577"/>
          <ac:spMkLst>
            <pc:docMk/>
            <pc:sldMk cId="2852679785" sldId="264"/>
            <ac:spMk id="6" creationId="{96A93799-4928-4F6E-B70E-0C45F242D958}"/>
          </ac:spMkLst>
        </pc:spChg>
        <pc:spChg chg="mod topLvl">
          <ac:chgData name="Ulf Liebal" userId="294b3999772e6136" providerId="Windows Live" clId="Web-{21C92B9E-0FDE-4C8D-9951-7B947C25521E}" dt="2021-05-22T10:34:26.207" v="866"/>
          <ac:spMkLst>
            <pc:docMk/>
            <pc:sldMk cId="2852679785" sldId="264"/>
            <ac:spMk id="8" creationId="{AFA74BD6-1CED-40AF-9702-9965D74DA36C}"/>
          </ac:spMkLst>
        </pc:spChg>
        <pc:grpChg chg="del mod">
          <ac:chgData name="Ulf Liebal" userId="294b3999772e6136" providerId="Windows Live" clId="Web-{21C92B9E-0FDE-4C8D-9951-7B947C25521E}" dt="2021-05-22T10:34:26.207" v="866"/>
          <ac:grpSpMkLst>
            <pc:docMk/>
            <pc:sldMk cId="2852679785" sldId="264"/>
            <ac:grpSpMk id="12" creationId="{A3A623A4-C261-4AF3-8591-3CD3058087DD}"/>
          </ac:grpSpMkLst>
        </pc:grpChg>
        <pc:picChg chg="mod topLvl">
          <ac:chgData name="Ulf Liebal" userId="294b3999772e6136" providerId="Windows Live" clId="Web-{21C92B9E-0FDE-4C8D-9951-7B947C25521E}" dt="2021-05-22T10:34:35.566" v="868" actId="1076"/>
          <ac:picMkLst>
            <pc:docMk/>
            <pc:sldMk cId="2852679785" sldId="264"/>
            <ac:picMk id="3" creationId="{7CC52CE8-F6DF-438B-984E-4A5FA16E684B}"/>
          </ac:picMkLst>
        </pc:picChg>
      </pc:sldChg>
      <pc:sldChg chg="ord">
        <pc:chgData name="Ulf Liebal" userId="294b3999772e6136" providerId="Windows Live" clId="Web-{21C92B9E-0FDE-4C8D-9951-7B947C25521E}" dt="2021-05-22T08:15:12.078" v="0"/>
        <pc:sldMkLst>
          <pc:docMk/>
          <pc:sldMk cId="228136165" sldId="272"/>
        </pc:sldMkLst>
      </pc:sldChg>
      <pc:sldChg chg="addSp modSp">
        <pc:chgData name="Ulf Liebal" userId="294b3999772e6136" providerId="Windows Live" clId="Web-{21C92B9E-0FDE-4C8D-9951-7B947C25521E}" dt="2021-05-22T09:45:47.450" v="618" actId="1076"/>
        <pc:sldMkLst>
          <pc:docMk/>
          <pc:sldMk cId="3342103405" sldId="274"/>
        </pc:sldMkLst>
        <pc:spChg chg="mod">
          <ac:chgData name="Ulf Liebal" userId="294b3999772e6136" providerId="Windows Live" clId="Web-{21C92B9E-0FDE-4C8D-9951-7B947C25521E}" dt="2021-05-22T09:45:46.075" v="617" actId="1076"/>
          <ac:spMkLst>
            <pc:docMk/>
            <pc:sldMk cId="3342103405" sldId="274"/>
            <ac:spMk id="19" creationId="{BA954B76-F465-4D56-AFE4-948FEF99A187}"/>
          </ac:spMkLst>
        </pc:spChg>
        <pc:picChg chg="add mod">
          <ac:chgData name="Ulf Liebal" userId="294b3999772e6136" providerId="Windows Live" clId="Web-{21C92B9E-0FDE-4C8D-9951-7B947C25521E}" dt="2021-05-22T09:45:47.450" v="618" actId="1076"/>
          <ac:picMkLst>
            <pc:docMk/>
            <pc:sldMk cId="3342103405" sldId="274"/>
            <ac:picMk id="6" creationId="{CF6C69D9-0C53-4CC6-8E52-DE4969CFA698}"/>
          </ac:picMkLst>
        </pc:picChg>
      </pc:sldChg>
      <pc:sldChg chg="addSp delSp modSp">
        <pc:chgData name="Ulf Liebal" userId="294b3999772e6136" providerId="Windows Live" clId="Web-{21C92B9E-0FDE-4C8D-9951-7B947C25521E}" dt="2021-05-22T10:08:27.348" v="819" actId="1076"/>
        <pc:sldMkLst>
          <pc:docMk/>
          <pc:sldMk cId="1224782357" sldId="275"/>
        </pc:sldMkLst>
        <pc:spChg chg="add del mod">
          <ac:chgData name="Ulf Liebal" userId="294b3999772e6136" providerId="Windows Live" clId="Web-{21C92B9E-0FDE-4C8D-9951-7B947C25521E}" dt="2021-05-22T10:08:01.879" v="806"/>
          <ac:spMkLst>
            <pc:docMk/>
            <pc:sldMk cId="1224782357" sldId="275"/>
            <ac:spMk id="5" creationId="{243504F4-C779-457B-8ECF-687E555C66F0}"/>
          </ac:spMkLst>
        </pc:spChg>
        <pc:spChg chg="del">
          <ac:chgData name="Ulf Liebal" userId="294b3999772e6136" providerId="Windows Live" clId="Web-{21C92B9E-0FDE-4C8D-9951-7B947C25521E}" dt="2021-05-22T10:07:59.176" v="805"/>
          <ac:spMkLst>
            <pc:docMk/>
            <pc:sldMk cId="1224782357" sldId="275"/>
            <ac:spMk id="7" creationId="{6709BD37-4EC7-4F53-B438-C7958B778DCE}"/>
          </ac:spMkLst>
        </pc:spChg>
        <pc:spChg chg="mod">
          <ac:chgData name="Ulf Liebal" userId="294b3999772e6136" providerId="Windows Live" clId="Web-{21C92B9E-0FDE-4C8D-9951-7B947C25521E}" dt="2021-05-22T10:08:08.004" v="808" actId="1076"/>
          <ac:spMkLst>
            <pc:docMk/>
            <pc:sldMk cId="1224782357" sldId="275"/>
            <ac:spMk id="17" creationId="{3C8782CE-A488-4213-B8F1-EBD1BB240579}"/>
          </ac:spMkLst>
        </pc:spChg>
        <pc:spChg chg="mod">
          <ac:chgData name="Ulf Liebal" userId="294b3999772e6136" providerId="Windows Live" clId="Web-{21C92B9E-0FDE-4C8D-9951-7B947C25521E}" dt="2021-05-22T10:08:08.035" v="810" actId="1076"/>
          <ac:spMkLst>
            <pc:docMk/>
            <pc:sldMk cId="1224782357" sldId="275"/>
            <ac:spMk id="19" creationId="{1AAE4F18-B234-478C-B1AB-861D84F22A96}"/>
          </ac:spMkLst>
        </pc:spChg>
        <pc:spChg chg="mod">
          <ac:chgData name="Ulf Liebal" userId="294b3999772e6136" providerId="Windows Live" clId="Web-{21C92B9E-0FDE-4C8D-9951-7B947C25521E}" dt="2021-05-22T10:08:27.348" v="819" actId="1076"/>
          <ac:spMkLst>
            <pc:docMk/>
            <pc:sldMk cId="1224782357" sldId="275"/>
            <ac:spMk id="22" creationId="{750F5D4A-CFA8-4D86-8717-DF3DA505C65E}"/>
          </ac:spMkLst>
        </pc:spChg>
        <pc:spChg chg="mod">
          <ac:chgData name="Ulf Liebal" userId="294b3999772e6136" providerId="Windows Live" clId="Web-{21C92B9E-0FDE-4C8D-9951-7B947C25521E}" dt="2021-05-22T10:08:08.035" v="811" actId="1076"/>
          <ac:spMkLst>
            <pc:docMk/>
            <pc:sldMk cId="1224782357" sldId="275"/>
            <ac:spMk id="23" creationId="{7B725EB3-2DBB-442C-95FB-B7791E9B447B}"/>
          </ac:spMkLst>
        </pc:spChg>
        <pc:spChg chg="mod">
          <ac:chgData name="Ulf Liebal" userId="294b3999772e6136" providerId="Windows Live" clId="Web-{21C92B9E-0FDE-4C8D-9951-7B947C25521E}" dt="2021-05-22T10:08:11.551" v="814" actId="1076"/>
          <ac:spMkLst>
            <pc:docMk/>
            <pc:sldMk cId="1224782357" sldId="275"/>
            <ac:spMk id="24" creationId="{9B294CFA-F4FB-40E2-A5A5-76C7EAE00D62}"/>
          </ac:spMkLst>
        </pc:spChg>
        <pc:spChg chg="mod">
          <ac:chgData name="Ulf Liebal" userId="294b3999772e6136" providerId="Windows Live" clId="Web-{21C92B9E-0FDE-4C8D-9951-7B947C25521E}" dt="2021-05-22T10:08:27.317" v="817" actId="1076"/>
          <ac:spMkLst>
            <pc:docMk/>
            <pc:sldMk cId="1224782357" sldId="275"/>
            <ac:spMk id="25" creationId="{FA05A313-162A-4A94-8A77-61BA6C16F361}"/>
          </ac:spMkLst>
        </pc:spChg>
        <pc:spChg chg="mod">
          <ac:chgData name="Ulf Liebal" userId="294b3999772e6136" providerId="Windows Live" clId="Web-{21C92B9E-0FDE-4C8D-9951-7B947C25521E}" dt="2021-05-22T10:08:27.332" v="818" actId="1076"/>
          <ac:spMkLst>
            <pc:docMk/>
            <pc:sldMk cId="1224782357" sldId="275"/>
            <ac:spMk id="26" creationId="{93C82125-1F03-440C-B645-2A150A84CFFD}"/>
          </ac:spMkLst>
        </pc:spChg>
        <pc:picChg chg="mod">
          <ac:chgData name="Ulf Liebal" userId="294b3999772e6136" providerId="Windows Live" clId="Web-{21C92B9E-0FDE-4C8D-9951-7B947C25521E}" dt="2021-05-22T10:08:27.285" v="815" actId="1076"/>
          <ac:picMkLst>
            <pc:docMk/>
            <pc:sldMk cId="1224782357" sldId="275"/>
            <ac:picMk id="12" creationId="{C5DD30D5-9848-4FC2-93C8-3FBC23F28624}"/>
          </ac:picMkLst>
        </pc:picChg>
        <pc:picChg chg="mod">
          <ac:chgData name="Ulf Liebal" userId="294b3999772e6136" providerId="Windows Live" clId="Web-{21C92B9E-0FDE-4C8D-9951-7B947C25521E}" dt="2021-05-22T10:08:27.301" v="816" actId="1076"/>
          <ac:picMkLst>
            <pc:docMk/>
            <pc:sldMk cId="1224782357" sldId="275"/>
            <ac:picMk id="13" creationId="{54A1AF51-5F9F-40DF-9BE4-F74FB2F57CA5}"/>
          </ac:picMkLst>
        </pc:picChg>
        <pc:picChg chg="mod">
          <ac:chgData name="Ulf Liebal" userId="294b3999772e6136" providerId="Windows Live" clId="Web-{21C92B9E-0FDE-4C8D-9951-7B947C25521E}" dt="2021-05-22T10:08:08.004" v="807" actId="1076"/>
          <ac:picMkLst>
            <pc:docMk/>
            <pc:sldMk cId="1224782357" sldId="275"/>
            <ac:picMk id="16" creationId="{3F864CA3-B4F6-41B9-B3A9-F5860EAACCA0}"/>
          </ac:picMkLst>
        </pc:picChg>
        <pc:picChg chg="mod">
          <ac:chgData name="Ulf Liebal" userId="294b3999772e6136" providerId="Windows Live" clId="Web-{21C92B9E-0FDE-4C8D-9951-7B947C25521E}" dt="2021-05-22T10:08:08.019" v="809" actId="1076"/>
          <ac:picMkLst>
            <pc:docMk/>
            <pc:sldMk cId="1224782357" sldId="275"/>
            <ac:picMk id="18" creationId="{C667C29D-2F02-473E-95A3-2A024302B0CF}"/>
          </ac:picMkLst>
        </pc:picChg>
        <pc:picChg chg="mod">
          <ac:chgData name="Ulf Liebal" userId="294b3999772e6136" providerId="Windows Live" clId="Web-{21C92B9E-0FDE-4C8D-9951-7B947C25521E}" dt="2021-05-22T10:08:11.520" v="812" actId="1076"/>
          <ac:picMkLst>
            <pc:docMk/>
            <pc:sldMk cId="1224782357" sldId="275"/>
            <ac:picMk id="20" creationId="{236C78C6-6F9E-4B18-8759-67E3AB70EE96}"/>
          </ac:picMkLst>
        </pc:picChg>
        <pc:picChg chg="mod">
          <ac:chgData name="Ulf Liebal" userId="294b3999772e6136" providerId="Windows Live" clId="Web-{21C92B9E-0FDE-4C8D-9951-7B947C25521E}" dt="2021-05-22T10:08:11.535" v="813" actId="1076"/>
          <ac:picMkLst>
            <pc:docMk/>
            <pc:sldMk cId="1224782357" sldId="275"/>
            <ac:picMk id="21" creationId="{374DEFC5-D9E8-41E3-9522-4EEB091A0404}"/>
          </ac:picMkLst>
        </pc:picChg>
      </pc:sldChg>
      <pc:sldChg chg="modSp">
        <pc:chgData name="Ulf Liebal" userId="294b3999772e6136" providerId="Windows Live" clId="Web-{21C92B9E-0FDE-4C8D-9951-7B947C25521E}" dt="2021-05-22T09:44:36.902" v="611" actId="20577"/>
        <pc:sldMkLst>
          <pc:docMk/>
          <pc:sldMk cId="967102681" sldId="278"/>
        </pc:sldMkLst>
        <pc:spChg chg="mod">
          <ac:chgData name="Ulf Liebal" userId="294b3999772e6136" providerId="Windows Live" clId="Web-{21C92B9E-0FDE-4C8D-9951-7B947C25521E}" dt="2021-05-22T09:44:36.902" v="611" actId="20577"/>
          <ac:spMkLst>
            <pc:docMk/>
            <pc:sldMk cId="967102681" sldId="278"/>
            <ac:spMk id="11" creationId="{978DFABF-5893-41F0-911B-A0200E9D91D5}"/>
          </ac:spMkLst>
        </pc:spChg>
        <pc:picChg chg="mod">
          <ac:chgData name="Ulf Liebal" userId="294b3999772e6136" providerId="Windows Live" clId="Web-{21C92B9E-0FDE-4C8D-9951-7B947C25521E}" dt="2021-05-22T09:06:15.706" v="114" actId="1076"/>
          <ac:picMkLst>
            <pc:docMk/>
            <pc:sldMk cId="967102681" sldId="278"/>
            <ac:picMk id="6" creationId="{8315B705-7680-4FF2-88E1-CD5F3BFB04EC}"/>
          </ac:picMkLst>
        </pc:picChg>
      </pc:sldChg>
      <pc:sldChg chg="addSp delSp modSp">
        <pc:chgData name="Ulf Liebal" userId="294b3999772e6136" providerId="Windows Live" clId="Web-{21C92B9E-0FDE-4C8D-9951-7B947C25521E}" dt="2021-05-22T09:17:11.608" v="188" actId="20577"/>
        <pc:sldMkLst>
          <pc:docMk/>
          <pc:sldMk cId="3300907301" sldId="279"/>
        </pc:sldMkLst>
        <pc:spChg chg="mod">
          <ac:chgData name="Ulf Liebal" userId="294b3999772e6136" providerId="Windows Live" clId="Web-{21C92B9E-0FDE-4C8D-9951-7B947C25521E}" dt="2021-05-22T09:17:11.608" v="188" actId="20577"/>
          <ac:spMkLst>
            <pc:docMk/>
            <pc:sldMk cId="3300907301" sldId="279"/>
            <ac:spMk id="2" creationId="{00000000-0000-0000-0000-000000000000}"/>
          </ac:spMkLst>
        </pc:spChg>
        <pc:spChg chg="add mod">
          <ac:chgData name="Ulf Liebal" userId="294b3999772e6136" providerId="Windows Live" clId="Web-{21C92B9E-0FDE-4C8D-9951-7B947C25521E}" dt="2021-05-22T09:08:40.240" v="129" actId="1076"/>
          <ac:spMkLst>
            <pc:docMk/>
            <pc:sldMk cId="3300907301" sldId="279"/>
            <ac:spMk id="7" creationId="{9B167709-04C6-47F6-B3A1-74F160A17E7E}"/>
          </ac:spMkLst>
        </pc:spChg>
        <pc:spChg chg="add mod">
          <ac:chgData name="Ulf Liebal" userId="294b3999772e6136" providerId="Windows Live" clId="Web-{21C92B9E-0FDE-4C8D-9951-7B947C25521E}" dt="2021-05-22T09:00:37.700" v="64" actId="20577"/>
          <ac:spMkLst>
            <pc:docMk/>
            <pc:sldMk cId="3300907301" sldId="279"/>
            <ac:spMk id="8" creationId="{F85BAF1F-6098-4B72-97DE-A6D72E20677B}"/>
          </ac:spMkLst>
        </pc:spChg>
        <pc:spChg chg="add mod">
          <ac:chgData name="Ulf Liebal" userId="294b3999772e6136" providerId="Windows Live" clId="Web-{21C92B9E-0FDE-4C8D-9951-7B947C25521E}" dt="2021-05-22T09:03:57.438" v="90"/>
          <ac:spMkLst>
            <pc:docMk/>
            <pc:sldMk cId="3300907301" sldId="279"/>
            <ac:spMk id="11" creationId="{67E94EF5-24C0-488A-ADC6-3919DD15AFCE}"/>
          </ac:spMkLst>
        </pc:spChg>
        <pc:spChg chg="add mod">
          <ac:chgData name="Ulf Liebal" userId="294b3999772e6136" providerId="Windows Live" clId="Web-{21C92B9E-0FDE-4C8D-9951-7B947C25521E}" dt="2021-05-22T09:04:18.110" v="95" actId="20577"/>
          <ac:spMkLst>
            <pc:docMk/>
            <pc:sldMk cId="3300907301" sldId="279"/>
            <ac:spMk id="14" creationId="{2B1EAB68-3367-4485-9081-8139B96E6306}"/>
          </ac:spMkLst>
        </pc:spChg>
        <pc:spChg chg="add mod">
          <ac:chgData name="Ulf Liebal" userId="294b3999772e6136" providerId="Windows Live" clId="Web-{21C92B9E-0FDE-4C8D-9951-7B947C25521E}" dt="2021-05-22T09:04:55.111" v="104" actId="1076"/>
          <ac:spMkLst>
            <pc:docMk/>
            <pc:sldMk cId="3300907301" sldId="279"/>
            <ac:spMk id="15" creationId="{E1501BB9-3EDF-4D71-A909-859160D6F0FE}"/>
          </ac:spMkLst>
        </pc:spChg>
        <pc:spChg chg="add mod">
          <ac:chgData name="Ulf Liebal" userId="294b3999772e6136" providerId="Windows Live" clId="Web-{21C92B9E-0FDE-4C8D-9951-7B947C25521E}" dt="2021-05-22T09:05:18.189" v="108" actId="20577"/>
          <ac:spMkLst>
            <pc:docMk/>
            <pc:sldMk cId="3300907301" sldId="279"/>
            <ac:spMk id="16" creationId="{BCF4545A-75CC-4A6B-805B-EA2141F2CA03}"/>
          </ac:spMkLst>
        </pc:spChg>
        <pc:spChg chg="add mod">
          <ac:chgData name="Ulf Liebal" userId="294b3999772e6136" providerId="Windows Live" clId="Web-{21C92B9E-0FDE-4C8D-9951-7B947C25521E}" dt="2021-05-22T09:11:25.196" v="147" actId="14100"/>
          <ac:spMkLst>
            <pc:docMk/>
            <pc:sldMk cId="3300907301" sldId="279"/>
            <ac:spMk id="26" creationId="{A49DBB80-70B5-496B-9616-17E1FDEA82C7}"/>
          </ac:spMkLst>
        </pc:spChg>
        <pc:spChg chg="add mod">
          <ac:chgData name="Ulf Liebal" userId="294b3999772e6136" providerId="Windows Live" clId="Web-{21C92B9E-0FDE-4C8D-9951-7B947C25521E}" dt="2021-05-22T09:11:57.024" v="154" actId="14100"/>
          <ac:spMkLst>
            <pc:docMk/>
            <pc:sldMk cId="3300907301" sldId="279"/>
            <ac:spMk id="27" creationId="{C5B6AE19-F41B-4F2E-9A52-9E64381E9E6D}"/>
          </ac:spMkLst>
        </pc:spChg>
        <pc:spChg chg="add mod">
          <ac:chgData name="Ulf Liebal" userId="294b3999772e6136" providerId="Windows Live" clId="Web-{21C92B9E-0FDE-4C8D-9951-7B947C25521E}" dt="2021-05-22T09:12:47.260" v="160" actId="1076"/>
          <ac:spMkLst>
            <pc:docMk/>
            <pc:sldMk cId="3300907301" sldId="279"/>
            <ac:spMk id="28" creationId="{DAA17F56-1BFA-4454-9B28-4BA94AF34D6F}"/>
          </ac:spMkLst>
        </pc:spChg>
        <pc:spChg chg="add mod">
          <ac:chgData name="Ulf Liebal" userId="294b3999772e6136" providerId="Windows Live" clId="Web-{21C92B9E-0FDE-4C8D-9951-7B947C25521E}" dt="2021-05-22T09:13:04.479" v="165" actId="688"/>
          <ac:spMkLst>
            <pc:docMk/>
            <pc:sldMk cId="3300907301" sldId="279"/>
            <ac:spMk id="29" creationId="{A3180C9F-A539-4AD0-8A15-A358BC4A92FE}"/>
          </ac:spMkLst>
        </pc:spChg>
        <pc:grpChg chg="add mod">
          <ac:chgData name="Ulf Liebal" userId="294b3999772e6136" providerId="Windows Live" clId="Web-{21C92B9E-0FDE-4C8D-9951-7B947C25521E}" dt="2021-05-22T09:07:23.426" v="124" actId="1076"/>
          <ac:grpSpMkLst>
            <pc:docMk/>
            <pc:sldMk cId="3300907301" sldId="279"/>
            <ac:grpSpMk id="17" creationId="{5AF34A25-F24D-4E83-92A0-E664DE77A30D}"/>
          </ac:grpSpMkLst>
        </pc:grpChg>
        <pc:grpChg chg="add mod">
          <ac:chgData name="Ulf Liebal" userId="294b3999772e6136" providerId="Windows Live" clId="Web-{21C92B9E-0FDE-4C8D-9951-7B947C25521E}" dt="2021-05-22T09:07:30.879" v="127" actId="1076"/>
          <ac:grpSpMkLst>
            <pc:docMk/>
            <pc:sldMk cId="3300907301" sldId="279"/>
            <ac:grpSpMk id="18" creationId="{D7D9463E-771C-4EF8-A4A2-F181EE34483B}"/>
          </ac:grpSpMkLst>
        </pc:grpChg>
        <pc:grpChg chg="add mod">
          <ac:chgData name="Ulf Liebal" userId="294b3999772e6136" providerId="Windows Live" clId="Web-{21C92B9E-0FDE-4C8D-9951-7B947C25521E}" dt="2021-05-22T09:07:30.864" v="126" actId="1076"/>
          <ac:grpSpMkLst>
            <pc:docMk/>
            <pc:sldMk cId="3300907301" sldId="279"/>
            <ac:grpSpMk id="21" creationId="{25887D7F-A5FB-4348-B890-CB4B567B4340}"/>
          </ac:grpSpMkLst>
        </pc:grpChg>
        <pc:grpChg chg="add">
          <ac:chgData name="Ulf Liebal" userId="294b3999772e6136" providerId="Windows Live" clId="Web-{21C92B9E-0FDE-4C8D-9951-7B947C25521E}" dt="2021-05-22T09:07:14.301" v="123"/>
          <ac:grpSpMkLst>
            <pc:docMk/>
            <pc:sldMk cId="3300907301" sldId="279"/>
            <ac:grpSpMk id="24" creationId="{8E23CB79-7838-4F08-AABB-3B1104B9C5C9}"/>
          </ac:grpSpMkLst>
        </pc:grpChg>
        <pc:picChg chg="add mod">
          <ac:chgData name="Ulf Liebal" userId="294b3999772e6136" providerId="Windows Live" clId="Web-{21C92B9E-0FDE-4C8D-9951-7B947C25521E}" dt="2021-05-22T09:08:40.224" v="128" actId="1076"/>
          <ac:picMkLst>
            <pc:docMk/>
            <pc:sldMk cId="3300907301" sldId="279"/>
            <ac:picMk id="3" creationId="{2FAD27B0-3602-43B0-A1AB-1127946BCDA4}"/>
          </ac:picMkLst>
        </pc:picChg>
        <pc:picChg chg="add mod">
          <ac:chgData name="Ulf Liebal" userId="294b3999772e6136" providerId="Windows Live" clId="Web-{21C92B9E-0FDE-4C8D-9951-7B947C25521E}" dt="2021-05-22T09:05:45.409" v="109" actId="1076"/>
          <ac:picMkLst>
            <pc:docMk/>
            <pc:sldMk cId="3300907301" sldId="279"/>
            <ac:picMk id="10" creationId="{B491CF94-9E3B-4E9C-BF62-8C51FFE5AF80}"/>
          </ac:picMkLst>
        </pc:picChg>
        <pc:picChg chg="add mod">
          <ac:chgData name="Ulf Liebal" userId="294b3999772e6136" providerId="Windows Live" clId="Web-{21C92B9E-0FDE-4C8D-9951-7B947C25521E}" dt="2021-05-22T09:05:57.800" v="111" actId="1076"/>
          <ac:picMkLst>
            <pc:docMk/>
            <pc:sldMk cId="3300907301" sldId="279"/>
            <ac:picMk id="13" creationId="{2BAEE71E-6FE1-4F1D-A9B2-AAC4F7BECAE5}"/>
          </ac:picMkLst>
        </pc:picChg>
        <pc:picChg chg="add mod">
          <ac:chgData name="Ulf Liebal" userId="294b3999772e6136" providerId="Windows Live" clId="Web-{21C92B9E-0FDE-4C8D-9951-7B947C25521E}" dt="2021-05-22T09:06:33.847" v="117" actId="1076"/>
          <ac:picMkLst>
            <pc:docMk/>
            <pc:sldMk cId="3300907301" sldId="279"/>
            <ac:picMk id="20" creationId="{99DCF0FC-9472-4D88-B270-6D90AAF69FFD}"/>
          </ac:picMkLst>
        </pc:picChg>
        <pc:picChg chg="add mod">
          <ac:chgData name="Ulf Liebal" userId="294b3999772e6136" providerId="Windows Live" clId="Web-{21C92B9E-0FDE-4C8D-9951-7B947C25521E}" dt="2021-05-22T09:07:07.832" v="122" actId="1076"/>
          <ac:picMkLst>
            <pc:docMk/>
            <pc:sldMk cId="3300907301" sldId="279"/>
            <ac:picMk id="23" creationId="{D964B85B-3F23-4E3E-BA99-25A2DDA2D37D}"/>
          </ac:picMkLst>
        </pc:picChg>
        <pc:cxnChg chg="add del mod">
          <ac:chgData name="Ulf Liebal" userId="294b3999772e6136" providerId="Windows Live" clId="Web-{21C92B9E-0FDE-4C8D-9951-7B947C25521E}" dt="2021-05-22T09:10:13.476" v="135"/>
          <ac:cxnSpMkLst>
            <pc:docMk/>
            <pc:sldMk cId="3300907301" sldId="279"/>
            <ac:cxnSpMk id="25" creationId="{80988A7E-EB0F-4BAC-8903-D0514FFBE27D}"/>
          </ac:cxnSpMkLst>
        </pc:cxnChg>
      </pc:sldChg>
      <pc:sldChg chg="addSp modSp">
        <pc:chgData name="Ulf Liebal" userId="294b3999772e6136" providerId="Windows Live" clId="Web-{21C92B9E-0FDE-4C8D-9951-7B947C25521E}" dt="2021-05-22T10:37:56.304" v="913" actId="20577"/>
        <pc:sldMkLst>
          <pc:docMk/>
          <pc:sldMk cId="387401136" sldId="284"/>
        </pc:sldMkLst>
        <pc:spChg chg="mod">
          <ac:chgData name="Ulf Liebal" userId="294b3999772e6136" providerId="Windows Live" clId="Web-{21C92B9E-0FDE-4C8D-9951-7B947C25521E}" dt="2021-05-22T10:36:33.521" v="875" actId="20577"/>
          <ac:spMkLst>
            <pc:docMk/>
            <pc:sldMk cId="387401136" sldId="284"/>
            <ac:spMk id="6" creationId="{FF9F2506-58DD-4366-BBC0-2F6F73F94BC5}"/>
          </ac:spMkLst>
        </pc:spChg>
        <pc:spChg chg="add mod">
          <ac:chgData name="Ulf Liebal" userId="294b3999772e6136" providerId="Windows Live" clId="Web-{21C92B9E-0FDE-4C8D-9951-7B947C25521E}" dt="2021-05-22T10:37:56.304" v="913" actId="20577"/>
          <ac:spMkLst>
            <pc:docMk/>
            <pc:sldMk cId="387401136" sldId="284"/>
            <ac:spMk id="8" creationId="{183DA0BF-8984-4A93-8E58-6B7D12D9BD36}"/>
          </ac:spMkLst>
        </pc:spChg>
      </pc:sldChg>
      <pc:sldChg chg="addSp delSp modSp">
        <pc:chgData name="Ulf Liebal" userId="294b3999772e6136" providerId="Windows Live" clId="Web-{21C92B9E-0FDE-4C8D-9951-7B947C25521E}" dt="2021-05-22T10:09:11.224" v="835" actId="1076"/>
        <pc:sldMkLst>
          <pc:docMk/>
          <pc:sldMk cId="1356421759" sldId="285"/>
        </pc:sldMkLst>
        <pc:spChg chg="mod">
          <ac:chgData name="Ulf Liebal" userId="294b3999772e6136" providerId="Windows Live" clId="Web-{21C92B9E-0FDE-4C8D-9951-7B947C25521E}" dt="2021-05-22T10:09:06.114" v="829" actId="1076"/>
          <ac:spMkLst>
            <pc:docMk/>
            <pc:sldMk cId="1356421759" sldId="285"/>
            <ac:spMk id="5" creationId="{B55360E6-7563-495E-AFE7-5D526DEF8BCB}"/>
          </ac:spMkLst>
        </pc:spChg>
        <pc:spChg chg="del">
          <ac:chgData name="Ulf Liebal" userId="294b3999772e6136" providerId="Windows Live" clId="Web-{21C92B9E-0FDE-4C8D-9951-7B947C25521E}" dt="2021-05-22T10:08:40.395" v="820"/>
          <ac:spMkLst>
            <pc:docMk/>
            <pc:sldMk cId="1356421759" sldId="285"/>
            <ac:spMk id="7" creationId="{6709BD37-4EC7-4F53-B438-C7958B778DCE}"/>
          </ac:spMkLst>
        </pc:spChg>
        <pc:spChg chg="mod">
          <ac:chgData name="Ulf Liebal" userId="294b3999772e6136" providerId="Windows Live" clId="Web-{21C92B9E-0FDE-4C8D-9951-7B947C25521E}" dt="2021-05-22T10:07:20.222" v="799" actId="1076"/>
          <ac:spMkLst>
            <pc:docMk/>
            <pc:sldMk cId="1356421759" sldId="285"/>
            <ac:spMk id="9" creationId="{C66F2E0C-E9A5-4B6A-AE29-BC96E5992130}"/>
          </ac:spMkLst>
        </pc:spChg>
        <pc:spChg chg="add mod">
          <ac:chgData name="Ulf Liebal" userId="294b3999772e6136" providerId="Windows Live" clId="Web-{21C92B9E-0FDE-4C8D-9951-7B947C25521E}" dt="2021-05-22T10:09:11.208" v="834" actId="1076"/>
          <ac:spMkLst>
            <pc:docMk/>
            <pc:sldMk cId="1356421759" sldId="285"/>
            <ac:spMk id="11" creationId="{2A29F471-9D18-4E94-AE27-B3E28053379B}"/>
          </ac:spMkLst>
        </pc:spChg>
        <pc:spChg chg="add del mod">
          <ac:chgData name="Ulf Liebal" userId="294b3999772e6136" providerId="Windows Live" clId="Web-{21C92B9E-0FDE-4C8D-9951-7B947C25521E}" dt="2021-05-22T10:08:43.364" v="821"/>
          <ac:spMkLst>
            <pc:docMk/>
            <pc:sldMk cId="1356421759" sldId="285"/>
            <ac:spMk id="13" creationId="{3AD34745-5B70-43F1-B40E-E28BF52B1AC7}"/>
          </ac:spMkLst>
        </pc:spChg>
        <pc:spChg chg="add mod">
          <ac:chgData name="Ulf Liebal" userId="294b3999772e6136" providerId="Windows Live" clId="Web-{21C92B9E-0FDE-4C8D-9951-7B947C25521E}" dt="2021-05-22T10:09:11.224" v="835" actId="1076"/>
          <ac:spMkLst>
            <pc:docMk/>
            <pc:sldMk cId="1356421759" sldId="285"/>
            <ac:spMk id="16" creationId="{87E3B2B5-2898-4C42-AC0D-0E770EF7A984}"/>
          </ac:spMkLst>
        </pc:spChg>
        <pc:spChg chg="del mod">
          <ac:chgData name="Ulf Liebal" userId="294b3999772e6136" providerId="Windows Live" clId="Web-{21C92B9E-0FDE-4C8D-9951-7B947C25521E}" dt="2021-05-22T10:09:00.677" v="827"/>
          <ac:spMkLst>
            <pc:docMk/>
            <pc:sldMk cId="1356421759" sldId="285"/>
            <ac:spMk id="22" creationId="{750F5D4A-CFA8-4D86-8717-DF3DA505C65E}"/>
          </ac:spMkLst>
        </pc:spChg>
        <pc:spChg chg="mod">
          <ac:chgData name="Ulf Liebal" userId="294b3999772e6136" providerId="Windows Live" clId="Web-{21C92B9E-0FDE-4C8D-9951-7B947C25521E}" dt="2021-05-22T10:08:48.911" v="822" actId="1076"/>
          <ac:spMkLst>
            <pc:docMk/>
            <pc:sldMk cId="1356421759" sldId="285"/>
            <ac:spMk id="23" creationId="{7B725EB3-2DBB-442C-95FB-B7791E9B447B}"/>
          </ac:spMkLst>
        </pc:spChg>
        <pc:spChg chg="mod">
          <ac:chgData name="Ulf Liebal" userId="294b3999772e6136" providerId="Windows Live" clId="Web-{21C92B9E-0FDE-4C8D-9951-7B947C25521E}" dt="2021-05-22T10:09:11.177" v="831" actId="1076"/>
          <ac:spMkLst>
            <pc:docMk/>
            <pc:sldMk cId="1356421759" sldId="285"/>
            <ac:spMk id="24" creationId="{9B294CFA-F4FB-40E2-A5A5-76C7EAE00D62}"/>
          </ac:spMkLst>
        </pc:spChg>
        <pc:spChg chg="mod">
          <ac:chgData name="Ulf Liebal" userId="294b3999772e6136" providerId="Windows Live" clId="Web-{21C92B9E-0FDE-4C8D-9951-7B947C25521E}" dt="2021-05-22T10:07:20.206" v="798" actId="1076"/>
          <ac:spMkLst>
            <pc:docMk/>
            <pc:sldMk cId="1356421759" sldId="285"/>
            <ac:spMk id="25" creationId="{FA05A313-162A-4A94-8A77-61BA6C16F361}"/>
          </ac:spMkLst>
        </pc:spChg>
        <pc:picChg chg="mod">
          <ac:chgData name="Ulf Liebal" userId="294b3999772e6136" providerId="Windows Live" clId="Web-{21C92B9E-0FDE-4C8D-9951-7B947C25521E}" dt="2021-05-22T10:09:06.099" v="828" actId="1076"/>
          <ac:picMkLst>
            <pc:docMk/>
            <pc:sldMk cId="1356421759" sldId="285"/>
            <ac:picMk id="3" creationId="{5C53ACB6-5F43-435D-B163-C104BC8CA9AC}"/>
          </ac:picMkLst>
        </pc:picChg>
        <pc:picChg chg="mod">
          <ac:chgData name="Ulf Liebal" userId="294b3999772e6136" providerId="Windows Live" clId="Web-{21C92B9E-0FDE-4C8D-9951-7B947C25521E}" dt="2021-05-22T10:09:06.114" v="830" actId="1076"/>
          <ac:picMkLst>
            <pc:docMk/>
            <pc:sldMk cId="1356421759" sldId="285"/>
            <ac:picMk id="6" creationId="{48A3E6B9-F8D0-4388-83B7-6E09D7E319EA}"/>
          </ac:picMkLst>
        </pc:picChg>
        <pc:picChg chg="add mod">
          <ac:chgData name="Ulf Liebal" userId="294b3999772e6136" providerId="Windows Live" clId="Web-{21C92B9E-0FDE-4C8D-9951-7B947C25521E}" dt="2021-05-22T10:09:11.192" v="832" actId="1076"/>
          <ac:picMkLst>
            <pc:docMk/>
            <pc:sldMk cId="1356421759" sldId="285"/>
            <ac:picMk id="8" creationId="{BC0EA1C0-B308-4727-9374-DE053A0C3405}"/>
          </ac:picMkLst>
        </pc:picChg>
        <pc:picChg chg="add mod">
          <ac:chgData name="Ulf Liebal" userId="294b3999772e6136" providerId="Windows Live" clId="Web-{21C92B9E-0FDE-4C8D-9951-7B947C25521E}" dt="2021-05-22T10:09:11.208" v="833" actId="1076"/>
          <ac:picMkLst>
            <pc:docMk/>
            <pc:sldMk cId="1356421759" sldId="285"/>
            <ac:picMk id="10" creationId="{19C39ABB-54FD-4925-9E12-0BABB1B392DC}"/>
          </ac:picMkLst>
        </pc:picChg>
      </pc:sldChg>
      <pc:sldChg chg="modSp">
        <pc:chgData name="Ulf Liebal" userId="294b3999772e6136" providerId="Windows Live" clId="Web-{21C92B9E-0FDE-4C8D-9951-7B947C25521E}" dt="2021-05-22T09:42:13.680" v="580" actId="1076"/>
        <pc:sldMkLst>
          <pc:docMk/>
          <pc:sldMk cId="3671425598" sldId="286"/>
        </pc:sldMkLst>
        <pc:spChg chg="mod">
          <ac:chgData name="Ulf Liebal" userId="294b3999772e6136" providerId="Windows Live" clId="Web-{21C92B9E-0FDE-4C8D-9951-7B947C25521E}" dt="2021-05-22T09:42:13.555" v="571" actId="1076"/>
          <ac:spMkLst>
            <pc:docMk/>
            <pc:sldMk cId="3671425598" sldId="286"/>
            <ac:spMk id="18" creationId="{00B43383-B9A4-46EF-9CFF-69BDF58DB628}"/>
          </ac:spMkLst>
        </pc:spChg>
        <pc:spChg chg="mod">
          <ac:chgData name="Ulf Liebal" userId="294b3999772e6136" providerId="Windows Live" clId="Web-{21C92B9E-0FDE-4C8D-9951-7B947C25521E}" dt="2021-05-22T09:42:13.555" v="572" actId="1076"/>
          <ac:spMkLst>
            <pc:docMk/>
            <pc:sldMk cId="3671425598" sldId="286"/>
            <ac:spMk id="20" creationId="{63C399E2-4D23-420B-9D7F-6D69E8F00FFE}"/>
          </ac:spMkLst>
        </pc:spChg>
        <pc:spChg chg="mod">
          <ac:chgData name="Ulf Liebal" userId="294b3999772e6136" providerId="Windows Live" clId="Web-{21C92B9E-0FDE-4C8D-9951-7B947C25521E}" dt="2021-05-22T09:42:13.571" v="573" actId="1076"/>
          <ac:spMkLst>
            <pc:docMk/>
            <pc:sldMk cId="3671425598" sldId="286"/>
            <ac:spMk id="21" creationId="{2581DC27-3FEF-4327-8286-1F354565834B}"/>
          </ac:spMkLst>
        </pc:spChg>
        <pc:spChg chg="mod">
          <ac:chgData name="Ulf Liebal" userId="294b3999772e6136" providerId="Windows Live" clId="Web-{21C92B9E-0FDE-4C8D-9951-7B947C25521E}" dt="2021-05-22T09:42:13.618" v="575" actId="1076"/>
          <ac:spMkLst>
            <pc:docMk/>
            <pc:sldMk cId="3671425598" sldId="286"/>
            <ac:spMk id="28" creationId="{E32B8458-4FAA-4621-BB12-69B69037565C}"/>
          </ac:spMkLst>
        </pc:spChg>
        <pc:spChg chg="mod">
          <ac:chgData name="Ulf Liebal" userId="294b3999772e6136" providerId="Windows Live" clId="Web-{21C92B9E-0FDE-4C8D-9951-7B947C25521E}" dt="2021-05-22T09:42:13.634" v="576" actId="1076"/>
          <ac:spMkLst>
            <pc:docMk/>
            <pc:sldMk cId="3671425598" sldId="286"/>
            <ac:spMk id="29" creationId="{27A18C9C-6E59-48B1-BEE8-31FDC6885DCE}"/>
          </ac:spMkLst>
        </pc:spChg>
        <pc:spChg chg="mod">
          <ac:chgData name="Ulf Liebal" userId="294b3999772e6136" providerId="Windows Live" clId="Web-{21C92B9E-0FDE-4C8D-9951-7B947C25521E}" dt="2021-05-22T09:42:13.665" v="578" actId="1076"/>
          <ac:spMkLst>
            <pc:docMk/>
            <pc:sldMk cId="3671425598" sldId="286"/>
            <ac:spMk id="32" creationId="{E7361458-BD5B-45AF-A31E-9FC0F5E50463}"/>
          </ac:spMkLst>
        </pc:spChg>
        <pc:spChg chg="mod">
          <ac:chgData name="Ulf Liebal" userId="294b3999772e6136" providerId="Windows Live" clId="Web-{21C92B9E-0FDE-4C8D-9951-7B947C25521E}" dt="2021-05-22T09:42:13.680" v="580" actId="1076"/>
          <ac:spMkLst>
            <pc:docMk/>
            <pc:sldMk cId="3671425598" sldId="286"/>
            <ac:spMk id="34" creationId="{B9AEF866-3BC8-41F5-9C4B-24B67776D766}"/>
          </ac:spMkLst>
        </pc:spChg>
        <pc:grpChg chg="mod">
          <ac:chgData name="Ulf Liebal" userId="294b3999772e6136" providerId="Windows Live" clId="Web-{21C92B9E-0FDE-4C8D-9951-7B947C25521E}" dt="2021-05-22T09:42:13.602" v="574" actId="1076"/>
          <ac:grpSpMkLst>
            <pc:docMk/>
            <pc:sldMk cId="3671425598" sldId="286"/>
            <ac:grpSpMk id="25" creationId="{8C9375AB-74CA-4F06-AEE7-2ED8AB8FE978}"/>
          </ac:grpSpMkLst>
        </pc:grpChg>
        <pc:grpChg chg="mod">
          <ac:chgData name="Ulf Liebal" userId="294b3999772e6136" providerId="Windows Live" clId="Web-{21C92B9E-0FDE-4C8D-9951-7B947C25521E}" dt="2021-05-22T09:42:13.540" v="570" actId="1076"/>
          <ac:grpSpMkLst>
            <pc:docMk/>
            <pc:sldMk cId="3671425598" sldId="286"/>
            <ac:grpSpMk id="26" creationId="{FF6A4B32-AB05-4E32-AE18-D7EA9D30ADC4}"/>
          </ac:grpSpMkLst>
        </pc:grpChg>
        <pc:picChg chg="mod">
          <ac:chgData name="Ulf Liebal" userId="294b3999772e6136" providerId="Windows Live" clId="Web-{21C92B9E-0FDE-4C8D-9951-7B947C25521E}" dt="2021-05-22T09:42:13.509" v="568" actId="1076"/>
          <ac:picMkLst>
            <pc:docMk/>
            <pc:sldMk cId="3671425598" sldId="286"/>
            <ac:picMk id="3" creationId="{1CB264D1-DECA-4750-8EF9-2FFF0D89A69C}"/>
          </ac:picMkLst>
        </pc:picChg>
        <pc:picChg chg="mod">
          <ac:chgData name="Ulf Liebal" userId="294b3999772e6136" providerId="Windows Live" clId="Web-{21C92B9E-0FDE-4C8D-9951-7B947C25521E}" dt="2021-05-22T09:42:13.493" v="567" actId="1076"/>
          <ac:picMkLst>
            <pc:docMk/>
            <pc:sldMk cId="3671425598" sldId="286"/>
            <ac:picMk id="6" creationId="{79EC066E-92E6-4BE1-97E9-A135646A6D41}"/>
          </ac:picMkLst>
        </pc:picChg>
        <pc:picChg chg="mod">
          <ac:chgData name="Ulf Liebal" userId="294b3999772e6136" providerId="Windows Live" clId="Web-{21C92B9E-0FDE-4C8D-9951-7B947C25521E}" dt="2021-05-22T09:42:13.524" v="569" actId="1076"/>
          <ac:picMkLst>
            <pc:docMk/>
            <pc:sldMk cId="3671425598" sldId="286"/>
            <ac:picMk id="15" creationId="{43B56982-D5BF-414D-A68D-8056EC8B4A88}"/>
          </ac:picMkLst>
        </pc:picChg>
        <pc:picChg chg="mod">
          <ac:chgData name="Ulf Liebal" userId="294b3999772e6136" providerId="Windows Live" clId="Web-{21C92B9E-0FDE-4C8D-9951-7B947C25521E}" dt="2021-05-22T09:42:13.649" v="577" actId="1076"/>
          <ac:picMkLst>
            <pc:docMk/>
            <pc:sldMk cId="3671425598" sldId="286"/>
            <ac:picMk id="31" creationId="{891E4F05-0D57-4979-ADF0-A2E8E075999B}"/>
          </ac:picMkLst>
        </pc:picChg>
        <pc:picChg chg="mod">
          <ac:chgData name="Ulf Liebal" userId="294b3999772e6136" providerId="Windows Live" clId="Web-{21C92B9E-0FDE-4C8D-9951-7B947C25521E}" dt="2021-05-22T09:42:13.680" v="579" actId="1076"/>
          <ac:picMkLst>
            <pc:docMk/>
            <pc:sldMk cId="3671425598" sldId="286"/>
            <ac:picMk id="33" creationId="{308ADD70-807F-46E0-A2DC-34FF5B86246F}"/>
          </ac:picMkLst>
        </pc:picChg>
      </pc:sldChg>
      <pc:sldChg chg="addSp delSp modSp">
        <pc:chgData name="Ulf Liebal" userId="294b3999772e6136" providerId="Windows Live" clId="Web-{21C92B9E-0FDE-4C8D-9951-7B947C25521E}" dt="2021-05-22T11:02:57.050" v="997" actId="20577"/>
        <pc:sldMkLst>
          <pc:docMk/>
          <pc:sldMk cId="3399433803" sldId="287"/>
        </pc:sldMkLst>
        <pc:spChg chg="add del mod">
          <ac:chgData name="Ulf Liebal" userId="294b3999772e6136" providerId="Windows Live" clId="Web-{21C92B9E-0FDE-4C8D-9951-7B947C25521E}" dt="2021-05-22T10:09:37.380" v="837"/>
          <ac:spMkLst>
            <pc:docMk/>
            <pc:sldMk cId="3399433803" sldId="287"/>
            <ac:spMk id="5" creationId="{FC9C05CF-D5F8-4713-9756-C99476103F6B}"/>
          </ac:spMkLst>
        </pc:spChg>
        <pc:spChg chg="del">
          <ac:chgData name="Ulf Liebal" userId="294b3999772e6136" providerId="Windows Live" clId="Web-{21C92B9E-0FDE-4C8D-9951-7B947C25521E}" dt="2021-05-22T10:09:34.943" v="836"/>
          <ac:spMkLst>
            <pc:docMk/>
            <pc:sldMk cId="3399433803" sldId="287"/>
            <ac:spMk id="7" creationId="{6709BD37-4EC7-4F53-B438-C7958B778DCE}"/>
          </ac:spMkLst>
        </pc:spChg>
        <pc:spChg chg="mod">
          <ac:chgData name="Ulf Liebal" userId="294b3999772e6136" providerId="Windows Live" clId="Web-{21C92B9E-0FDE-4C8D-9951-7B947C25521E}" dt="2021-05-22T11:02:57.050" v="997" actId="20577"/>
          <ac:spMkLst>
            <pc:docMk/>
            <pc:sldMk cId="3399433803" sldId="287"/>
            <ac:spMk id="22" creationId="{750F5D4A-CFA8-4D86-8717-DF3DA505C65E}"/>
          </ac:spMkLst>
        </pc:spChg>
        <pc:spChg chg="mod">
          <ac:chgData name="Ulf Liebal" userId="294b3999772e6136" providerId="Windows Live" clId="Web-{21C92B9E-0FDE-4C8D-9951-7B947C25521E}" dt="2021-05-22T10:09:42.162" v="838" actId="1076"/>
          <ac:spMkLst>
            <pc:docMk/>
            <pc:sldMk cId="3399433803" sldId="287"/>
            <ac:spMk id="23" creationId="{7B725EB3-2DBB-442C-95FB-B7791E9B447B}"/>
          </ac:spMkLst>
        </pc:spChg>
        <pc:spChg chg="mod">
          <ac:chgData name="Ulf Liebal" userId="294b3999772e6136" providerId="Windows Live" clId="Web-{21C92B9E-0FDE-4C8D-9951-7B947C25521E}" dt="2021-05-22T10:22:28.726" v="843" actId="1076"/>
          <ac:spMkLst>
            <pc:docMk/>
            <pc:sldMk cId="3399433803" sldId="287"/>
            <ac:spMk id="24" creationId="{9B294CFA-F4FB-40E2-A5A5-76C7EAE00D62}"/>
          </ac:spMkLst>
        </pc:spChg>
        <pc:picChg chg="add mod">
          <ac:chgData name="Ulf Liebal" userId="294b3999772e6136" providerId="Windows Live" clId="Web-{21C92B9E-0FDE-4C8D-9951-7B947C25521E}" dt="2021-05-22T10:22:30.913" v="844" actId="1076"/>
          <ac:picMkLst>
            <pc:docMk/>
            <pc:sldMk cId="3399433803" sldId="287"/>
            <ac:picMk id="6" creationId="{9A77164D-AEF5-4454-A79C-46828FC7A423}"/>
          </ac:picMkLst>
        </pc:picChg>
        <pc:picChg chg="add mod">
          <ac:chgData name="Ulf Liebal" userId="294b3999772e6136" providerId="Windows Live" clId="Web-{21C92B9E-0FDE-4C8D-9951-7B947C25521E}" dt="2021-05-22T11:00:59.423" v="922" actId="1076"/>
          <ac:picMkLst>
            <pc:docMk/>
            <pc:sldMk cId="3399433803" sldId="287"/>
            <ac:picMk id="8" creationId="{904DFBF6-7419-4D3C-8309-B7C0D6B64B03}"/>
          </ac:picMkLst>
        </pc:picChg>
        <pc:picChg chg="add mod">
          <ac:chgData name="Ulf Liebal" userId="294b3999772e6136" providerId="Windows Live" clId="Web-{21C92B9E-0FDE-4C8D-9951-7B947C25521E}" dt="2021-05-22T11:00:56.892" v="920" actId="1076"/>
          <ac:picMkLst>
            <pc:docMk/>
            <pc:sldMk cId="3399433803" sldId="287"/>
            <ac:picMk id="9" creationId="{B0CC04FD-BFD0-405D-B5C8-B382DD637EDA}"/>
          </ac:picMkLst>
        </pc:picChg>
      </pc:sldChg>
      <pc:sldChg chg="addSp delSp modSp add replId">
        <pc:chgData name="Ulf Liebal" userId="294b3999772e6136" providerId="Windows Live" clId="Web-{21C92B9E-0FDE-4C8D-9951-7B947C25521E}" dt="2021-05-22T10:23:44.024" v="857" actId="20577"/>
        <pc:sldMkLst>
          <pc:docMk/>
          <pc:sldMk cId="1432684525" sldId="288"/>
        </pc:sldMkLst>
        <pc:spChg chg="add mod">
          <ac:chgData name="Ulf Liebal" userId="294b3999772e6136" providerId="Windows Live" clId="Web-{21C92B9E-0FDE-4C8D-9951-7B947C25521E}" dt="2021-05-22T09:20:17.095" v="212" actId="1076"/>
          <ac:spMkLst>
            <pc:docMk/>
            <pc:sldMk cId="1432684525" sldId="288"/>
            <ac:spMk id="5" creationId="{A829F905-C79E-48ED-8391-982235740059}"/>
          </ac:spMkLst>
        </pc:spChg>
        <pc:spChg chg="del">
          <ac:chgData name="Ulf Liebal" userId="294b3999772e6136" providerId="Windows Live" clId="Web-{21C92B9E-0FDE-4C8D-9951-7B947C25521E}" dt="2021-05-22T09:20:37.658" v="218"/>
          <ac:spMkLst>
            <pc:docMk/>
            <pc:sldMk cId="1432684525" sldId="288"/>
            <ac:spMk id="7" creationId="{9B167709-04C6-47F6-B3A1-74F160A17E7E}"/>
          </ac:spMkLst>
        </pc:spChg>
        <pc:spChg chg="mod">
          <ac:chgData name="Ulf Liebal" userId="294b3999772e6136" providerId="Windows Live" clId="Web-{21C92B9E-0FDE-4C8D-9951-7B947C25521E}" dt="2021-05-22T09:19:44.689" v="207" actId="1076"/>
          <ac:spMkLst>
            <pc:docMk/>
            <pc:sldMk cId="1432684525" sldId="288"/>
            <ac:spMk id="8" creationId="{F85BAF1F-6098-4B72-97DE-A6D72E20677B}"/>
          </ac:spMkLst>
        </pc:spChg>
        <pc:spChg chg="add mod">
          <ac:chgData name="Ulf Liebal" userId="294b3999772e6136" providerId="Windows Live" clId="Web-{21C92B9E-0FDE-4C8D-9951-7B947C25521E}" dt="2021-05-22T09:20:33.830" v="217" actId="1076"/>
          <ac:spMkLst>
            <pc:docMk/>
            <pc:sldMk cId="1432684525" sldId="288"/>
            <ac:spMk id="25" creationId="{B3202826-D90D-4DE1-A924-7BF76B6AD36A}"/>
          </ac:spMkLst>
        </pc:spChg>
        <pc:spChg chg="del">
          <ac:chgData name="Ulf Liebal" userId="294b3999772e6136" providerId="Windows Live" clId="Web-{21C92B9E-0FDE-4C8D-9951-7B947C25521E}" dt="2021-05-22T09:19:05.407" v="192"/>
          <ac:spMkLst>
            <pc:docMk/>
            <pc:sldMk cId="1432684525" sldId="288"/>
            <ac:spMk id="26" creationId="{A49DBB80-70B5-496B-9616-17E1FDEA82C7}"/>
          </ac:spMkLst>
        </pc:spChg>
        <pc:spChg chg="del">
          <ac:chgData name="Ulf Liebal" userId="294b3999772e6136" providerId="Windows Live" clId="Web-{21C92B9E-0FDE-4C8D-9951-7B947C25521E}" dt="2021-05-22T09:19:05.407" v="191"/>
          <ac:spMkLst>
            <pc:docMk/>
            <pc:sldMk cId="1432684525" sldId="288"/>
            <ac:spMk id="27" creationId="{C5B6AE19-F41B-4F2E-9A52-9E64381E9E6D}"/>
          </ac:spMkLst>
        </pc:spChg>
        <pc:spChg chg="del">
          <ac:chgData name="Ulf Liebal" userId="294b3999772e6136" providerId="Windows Live" clId="Web-{21C92B9E-0FDE-4C8D-9951-7B947C25521E}" dt="2021-05-22T09:19:05.407" v="190"/>
          <ac:spMkLst>
            <pc:docMk/>
            <pc:sldMk cId="1432684525" sldId="288"/>
            <ac:spMk id="28" creationId="{DAA17F56-1BFA-4454-9B28-4BA94AF34D6F}"/>
          </ac:spMkLst>
        </pc:spChg>
        <pc:spChg chg="del">
          <ac:chgData name="Ulf Liebal" userId="294b3999772e6136" providerId="Windows Live" clId="Web-{21C92B9E-0FDE-4C8D-9951-7B947C25521E}" dt="2021-05-22T09:19:05.407" v="189"/>
          <ac:spMkLst>
            <pc:docMk/>
            <pc:sldMk cId="1432684525" sldId="288"/>
            <ac:spMk id="29" creationId="{A3180C9F-A539-4AD0-8A15-A358BC4A92FE}"/>
          </ac:spMkLst>
        </pc:spChg>
        <pc:spChg chg="add mod">
          <ac:chgData name="Ulf Liebal" userId="294b3999772e6136" providerId="Windows Live" clId="Web-{21C92B9E-0FDE-4C8D-9951-7B947C25521E}" dt="2021-05-22T09:26:28.555" v="294" actId="20577"/>
          <ac:spMkLst>
            <pc:docMk/>
            <pc:sldMk cId="1432684525" sldId="288"/>
            <ac:spMk id="30" creationId="{FEB41F7E-4A2F-43F9-9B4D-355159D35FBC}"/>
          </ac:spMkLst>
        </pc:spChg>
        <pc:spChg chg="add mod">
          <ac:chgData name="Ulf Liebal" userId="294b3999772e6136" providerId="Windows Live" clId="Web-{21C92B9E-0FDE-4C8D-9951-7B947C25521E}" dt="2021-05-22T09:26:41.243" v="295" actId="20577"/>
          <ac:spMkLst>
            <pc:docMk/>
            <pc:sldMk cId="1432684525" sldId="288"/>
            <ac:spMk id="31" creationId="{62107F5F-A9FF-4690-9DDD-31026F16E52B}"/>
          </ac:spMkLst>
        </pc:spChg>
        <pc:spChg chg="add mod">
          <ac:chgData name="Ulf Liebal" userId="294b3999772e6136" providerId="Windows Live" clId="Web-{21C92B9E-0FDE-4C8D-9951-7B947C25521E}" dt="2021-05-22T10:23:44.024" v="857" actId="20577"/>
          <ac:spMkLst>
            <pc:docMk/>
            <pc:sldMk cId="1432684525" sldId="288"/>
            <ac:spMk id="32" creationId="{8EE4D4C2-79FF-462E-8381-09CF285DD4B2}"/>
          </ac:spMkLst>
        </pc:spChg>
        <pc:spChg chg="add mod">
          <ac:chgData name="Ulf Liebal" userId="294b3999772e6136" providerId="Windows Live" clId="Web-{21C92B9E-0FDE-4C8D-9951-7B947C25521E}" dt="2021-05-22T09:39:28.021" v="561" actId="20577"/>
          <ac:spMkLst>
            <pc:docMk/>
            <pc:sldMk cId="1432684525" sldId="288"/>
            <ac:spMk id="33" creationId="{34FA3624-A382-4DF1-9279-28AD50BE500C}"/>
          </ac:spMkLst>
        </pc:spChg>
        <pc:grpChg chg="del">
          <ac:chgData name="Ulf Liebal" userId="294b3999772e6136" providerId="Windows Live" clId="Web-{21C92B9E-0FDE-4C8D-9951-7B947C25521E}" dt="2021-05-22T09:19:05.407" v="196"/>
          <ac:grpSpMkLst>
            <pc:docMk/>
            <pc:sldMk cId="1432684525" sldId="288"/>
            <ac:grpSpMk id="17" creationId="{5AF34A25-F24D-4E83-92A0-E664DE77A30D}"/>
          </ac:grpSpMkLst>
        </pc:grpChg>
        <pc:grpChg chg="del">
          <ac:chgData name="Ulf Liebal" userId="294b3999772e6136" providerId="Windows Live" clId="Web-{21C92B9E-0FDE-4C8D-9951-7B947C25521E}" dt="2021-05-22T09:19:05.407" v="195"/>
          <ac:grpSpMkLst>
            <pc:docMk/>
            <pc:sldMk cId="1432684525" sldId="288"/>
            <ac:grpSpMk id="18" creationId="{D7D9463E-771C-4EF8-A4A2-F181EE34483B}"/>
          </ac:grpSpMkLst>
        </pc:grpChg>
        <pc:grpChg chg="del">
          <ac:chgData name="Ulf Liebal" userId="294b3999772e6136" providerId="Windows Live" clId="Web-{21C92B9E-0FDE-4C8D-9951-7B947C25521E}" dt="2021-05-22T09:19:05.407" v="194"/>
          <ac:grpSpMkLst>
            <pc:docMk/>
            <pc:sldMk cId="1432684525" sldId="288"/>
            <ac:grpSpMk id="21" creationId="{25887D7F-A5FB-4348-B890-CB4B567B4340}"/>
          </ac:grpSpMkLst>
        </pc:grpChg>
        <pc:grpChg chg="del">
          <ac:chgData name="Ulf Liebal" userId="294b3999772e6136" providerId="Windows Live" clId="Web-{21C92B9E-0FDE-4C8D-9951-7B947C25521E}" dt="2021-05-22T09:19:05.407" v="193"/>
          <ac:grpSpMkLst>
            <pc:docMk/>
            <pc:sldMk cId="1432684525" sldId="288"/>
            <ac:grpSpMk id="24" creationId="{8E23CB79-7838-4F08-AABB-3B1104B9C5C9}"/>
          </ac:grpSpMkLst>
        </pc:grpChg>
        <pc:picChg chg="mod">
          <ac:chgData name="Ulf Liebal" userId="294b3999772e6136" providerId="Windows Live" clId="Web-{21C92B9E-0FDE-4C8D-9951-7B947C25521E}" dt="2021-05-22T09:19:11.422" v="197" actId="1076"/>
          <ac:picMkLst>
            <pc:docMk/>
            <pc:sldMk cId="1432684525" sldId="288"/>
            <ac:picMk id="3" creationId="{2FAD27B0-3602-43B0-A1AB-1127946BCDA4}"/>
          </ac:picMkLst>
        </pc:picChg>
        <pc:picChg chg="add mod">
          <ac:chgData name="Ulf Liebal" userId="294b3999772e6136" providerId="Windows Live" clId="Web-{21C92B9E-0FDE-4C8D-9951-7B947C25521E}" dt="2021-05-22T09:22:19.176" v="237" actId="1076"/>
          <ac:picMkLst>
            <pc:docMk/>
            <pc:sldMk cId="1432684525" sldId="288"/>
            <ac:picMk id="6" creationId="{EC44F2CD-ABF8-49CD-9A4A-4B0746CB80C4}"/>
          </ac:picMkLst>
        </pc:picChg>
        <pc:picChg chg="add mod">
          <ac:chgData name="Ulf Liebal" userId="294b3999772e6136" providerId="Windows Live" clId="Web-{21C92B9E-0FDE-4C8D-9951-7B947C25521E}" dt="2021-05-22T09:27:56.994" v="299" actId="14100"/>
          <ac:picMkLst>
            <pc:docMk/>
            <pc:sldMk cId="1432684525" sldId="288"/>
            <ac:picMk id="9" creationId="{03317CF0-217B-4571-BDEF-59AF8F8339E8}"/>
          </ac:picMkLst>
        </pc:picChg>
        <pc:picChg chg="add mod">
          <ac:chgData name="Ulf Liebal" userId="294b3999772e6136" providerId="Windows Live" clId="Web-{21C92B9E-0FDE-4C8D-9951-7B947C25521E}" dt="2021-05-22T09:34:38.110" v="477" actId="1076"/>
          <ac:picMkLst>
            <pc:docMk/>
            <pc:sldMk cId="1432684525" sldId="288"/>
            <ac:picMk id="12" creationId="{B5634552-87CD-4EBB-8898-F23508B4E773}"/>
          </ac:picMkLst>
        </pc:picChg>
        <pc:picChg chg="add mod">
          <ac:chgData name="Ulf Liebal" userId="294b3999772e6136" providerId="Windows Live" clId="Web-{21C92B9E-0FDE-4C8D-9951-7B947C25521E}" dt="2021-05-22T09:40:40.741" v="566" actId="1076"/>
          <ac:picMkLst>
            <pc:docMk/>
            <pc:sldMk cId="1432684525" sldId="288"/>
            <ac:picMk id="19" creationId="{CEF36172-BBFF-410D-BBC5-1BBFBD628E27}"/>
          </ac:picMkLst>
        </pc:picChg>
      </pc:sldChg>
      <pc:sldChg chg="modSp add ord replId">
        <pc:chgData name="Ulf Liebal" userId="294b3999772e6136" providerId="Windows Live" clId="Web-{21C92B9E-0FDE-4C8D-9951-7B947C25521E}" dt="2021-05-22T09:47:48.702" v="623" actId="20577"/>
        <pc:sldMkLst>
          <pc:docMk/>
          <pc:sldMk cId="3884132717" sldId="289"/>
        </pc:sldMkLst>
        <pc:spChg chg="mod">
          <ac:chgData name="Ulf Liebal" userId="294b3999772e6136" providerId="Windows Live" clId="Web-{21C92B9E-0FDE-4C8D-9951-7B947C25521E}" dt="2021-05-22T09:47:48.702" v="623" actId="20577"/>
          <ac:spMkLst>
            <pc:docMk/>
            <pc:sldMk cId="3884132717" sldId="289"/>
            <ac:spMk id="2" creationId="{C6E0B516-9238-4B20-A50D-2CBBE0AEDD69}"/>
          </ac:spMkLst>
        </pc:spChg>
      </pc:sldChg>
    </pc:docChg>
  </pc:docChgLst>
  <pc:docChgLst>
    <pc:chgData name="Ulf Liebal" userId="294b3999772e6136" providerId="Windows Live" clId="Web-{8D1D5A57-9CB3-45FF-969A-6AE384033288}"/>
    <pc:docChg chg="modSld">
      <pc:chgData name="Ulf Liebal" userId="294b3999772e6136" providerId="Windows Live" clId="Web-{8D1D5A57-9CB3-45FF-969A-6AE384033288}" dt="2021-04-29T06:57:50.709" v="4" actId="20577"/>
      <pc:docMkLst>
        <pc:docMk/>
      </pc:docMkLst>
      <pc:sldChg chg="modSp">
        <pc:chgData name="Ulf Liebal" userId="294b3999772e6136" providerId="Windows Live" clId="Web-{8D1D5A57-9CB3-45FF-969A-6AE384033288}" dt="2021-04-29T06:57:50.709" v="4" actId="20577"/>
        <pc:sldMkLst>
          <pc:docMk/>
          <pc:sldMk cId="2950842444" sldId="263"/>
        </pc:sldMkLst>
        <pc:spChg chg="mod">
          <ac:chgData name="Ulf Liebal" userId="294b3999772e6136" providerId="Windows Live" clId="Web-{8D1D5A57-9CB3-45FF-969A-6AE384033288}" dt="2021-04-29T06:57:50.709" v="4" actId="20577"/>
          <ac:spMkLst>
            <pc:docMk/>
            <pc:sldMk cId="2950842444" sldId="263"/>
            <ac:spMk id="11" creationId="{978DFABF-5893-41F0-911B-A0200E9D91D5}"/>
          </ac:spMkLst>
        </pc:spChg>
      </pc:sldChg>
    </pc:docChg>
  </pc:docChgLst>
  <pc:docChgLst>
    <pc:chgData name="Ulf Liebal" userId="294b3999772e6136" providerId="Windows Live" clId="Web-{B011317D-60B1-4F38-B1D6-EAA121800693}"/>
    <pc:docChg chg="modSld">
      <pc:chgData name="Ulf Liebal" userId="294b3999772e6136" providerId="Windows Live" clId="Web-{B011317D-60B1-4F38-B1D6-EAA121800693}" dt="2021-05-21T12:36:25.642" v="9" actId="20577"/>
      <pc:docMkLst>
        <pc:docMk/>
      </pc:docMkLst>
      <pc:sldChg chg="modSp">
        <pc:chgData name="Ulf Liebal" userId="294b3999772e6136" providerId="Windows Live" clId="Web-{B011317D-60B1-4F38-B1D6-EAA121800693}" dt="2021-05-21T12:36:25.642" v="9" actId="20577"/>
        <pc:sldMkLst>
          <pc:docMk/>
          <pc:sldMk cId="1714395451" sldId="273"/>
        </pc:sldMkLst>
        <pc:spChg chg="mod">
          <ac:chgData name="Ulf Liebal" userId="294b3999772e6136" providerId="Windows Live" clId="Web-{B011317D-60B1-4F38-B1D6-EAA121800693}" dt="2021-05-21T12:36:25.642" v="9" actId="20577"/>
          <ac:spMkLst>
            <pc:docMk/>
            <pc:sldMk cId="1714395451" sldId="273"/>
            <ac:spMk id="2" creationId="{00000000-0000-0000-0000-000000000000}"/>
          </ac:spMkLst>
        </pc:spChg>
      </pc:sldChg>
    </pc:docChg>
  </pc:docChgLst>
  <pc:docChgLst>
    <pc:chgData name="Ulf Liebal" userId="294b3999772e6136" providerId="Windows Live" clId="Web-{44E3055B-F0BC-4A15-BDF2-31A072588C21}"/>
    <pc:docChg chg="delSld modSld">
      <pc:chgData name="Ulf Liebal" userId="294b3999772e6136" providerId="Windows Live" clId="Web-{44E3055B-F0BC-4A15-BDF2-31A072588C21}" dt="2021-05-25T15:16:05.704" v="333" actId="20577"/>
      <pc:docMkLst>
        <pc:docMk/>
      </pc:docMkLst>
      <pc:sldChg chg="modSp">
        <pc:chgData name="Ulf Liebal" userId="294b3999772e6136" providerId="Windows Live" clId="Web-{44E3055B-F0BC-4A15-BDF2-31A072588C21}" dt="2021-05-25T14:59:41.575" v="186" actId="20577"/>
        <pc:sldMkLst>
          <pc:docMk/>
          <pc:sldMk cId="2852679785" sldId="264"/>
        </pc:sldMkLst>
        <pc:spChg chg="mod">
          <ac:chgData name="Ulf Liebal" userId="294b3999772e6136" providerId="Windows Live" clId="Web-{44E3055B-F0BC-4A15-BDF2-31A072588C21}" dt="2021-05-25T14:59:41.575" v="186" actId="20577"/>
          <ac:spMkLst>
            <pc:docMk/>
            <pc:sldMk cId="2852679785" sldId="264"/>
            <ac:spMk id="6" creationId="{96A93799-4928-4F6E-B70E-0C45F242D958}"/>
          </ac:spMkLst>
        </pc:spChg>
      </pc:sldChg>
      <pc:sldChg chg="del">
        <pc:chgData name="Ulf Liebal" userId="294b3999772e6136" providerId="Windows Live" clId="Web-{44E3055B-F0BC-4A15-BDF2-31A072588C21}" dt="2021-05-25T15:09:29.102" v="289"/>
        <pc:sldMkLst>
          <pc:docMk/>
          <pc:sldMk cId="803617733" sldId="276"/>
        </pc:sldMkLst>
      </pc:sldChg>
      <pc:sldChg chg="modSp">
        <pc:chgData name="Ulf Liebal" userId="294b3999772e6136" providerId="Windows Live" clId="Web-{44E3055B-F0BC-4A15-BDF2-31A072588C21}" dt="2021-05-25T15:13:11.356" v="306" actId="20577"/>
        <pc:sldMkLst>
          <pc:docMk/>
          <pc:sldMk cId="2649927205" sldId="277"/>
        </pc:sldMkLst>
        <pc:spChg chg="mod">
          <ac:chgData name="Ulf Liebal" userId="294b3999772e6136" providerId="Windows Live" clId="Web-{44E3055B-F0BC-4A15-BDF2-31A072588C21}" dt="2021-05-25T15:13:11.356" v="306" actId="20577"/>
          <ac:spMkLst>
            <pc:docMk/>
            <pc:sldMk cId="2649927205" sldId="277"/>
            <ac:spMk id="2" creationId="{EB3DBFD1-41A9-478D-AA0F-C72E1A9609FE}"/>
          </ac:spMkLst>
        </pc:spChg>
      </pc:sldChg>
      <pc:sldChg chg="addSp modSp">
        <pc:chgData name="Ulf Liebal" userId="294b3999772e6136" providerId="Windows Live" clId="Web-{44E3055B-F0BC-4A15-BDF2-31A072588C21}" dt="2021-05-25T15:14:25.389" v="316" actId="1076"/>
        <pc:sldMkLst>
          <pc:docMk/>
          <pc:sldMk cId="3300907301" sldId="279"/>
        </pc:sldMkLst>
        <pc:spChg chg="add mod">
          <ac:chgData name="Ulf Liebal" userId="294b3999772e6136" providerId="Windows Live" clId="Web-{44E3055B-F0BC-4A15-BDF2-31A072588C21}" dt="2021-05-25T15:14:14.123" v="312" actId="1076"/>
          <ac:spMkLst>
            <pc:docMk/>
            <pc:sldMk cId="3300907301" sldId="279"/>
            <ac:spMk id="6" creationId="{BD94E6B8-48CF-4AE4-8A52-7B266A497701}"/>
          </ac:spMkLst>
        </pc:spChg>
        <pc:spChg chg="mod">
          <ac:chgData name="Ulf Liebal" userId="294b3999772e6136" providerId="Windows Live" clId="Web-{44E3055B-F0BC-4A15-BDF2-31A072588C21}" dt="2021-05-25T15:12:02.449" v="295" actId="1076"/>
          <ac:spMkLst>
            <pc:docMk/>
            <pc:sldMk cId="3300907301" sldId="279"/>
            <ac:spMk id="7" creationId="{9B167709-04C6-47F6-B3A1-74F160A17E7E}"/>
          </ac:spMkLst>
        </pc:spChg>
        <pc:spChg chg="add mod">
          <ac:chgData name="Ulf Liebal" userId="294b3999772e6136" providerId="Windows Live" clId="Web-{44E3055B-F0BC-4A15-BDF2-31A072588C21}" dt="2021-05-25T15:14:25.389" v="316" actId="1076"/>
          <ac:spMkLst>
            <pc:docMk/>
            <pc:sldMk cId="3300907301" sldId="279"/>
            <ac:spMk id="27" creationId="{07E44E7C-B699-47A7-BC9B-50BA89C66FC7}"/>
          </ac:spMkLst>
        </pc:spChg>
      </pc:sldChg>
      <pc:sldChg chg="del">
        <pc:chgData name="Ulf Liebal" userId="294b3999772e6136" providerId="Windows Live" clId="Web-{44E3055B-F0BC-4A15-BDF2-31A072588C21}" dt="2021-05-25T15:09:20.930" v="288"/>
        <pc:sldMkLst>
          <pc:docMk/>
          <pc:sldMk cId="71461936" sldId="281"/>
        </pc:sldMkLst>
      </pc:sldChg>
      <pc:sldChg chg="modSp">
        <pc:chgData name="Ulf Liebal" userId="294b3999772e6136" providerId="Windows Live" clId="Web-{44E3055B-F0BC-4A15-BDF2-31A072588C21}" dt="2021-05-25T14:52:52.551" v="7" actId="1076"/>
        <pc:sldMkLst>
          <pc:docMk/>
          <pc:sldMk cId="4124815605" sldId="282"/>
        </pc:sldMkLst>
        <pc:picChg chg="mod">
          <ac:chgData name="Ulf Liebal" userId="294b3999772e6136" providerId="Windows Live" clId="Web-{44E3055B-F0BC-4A15-BDF2-31A072588C21}" dt="2021-05-25T14:52:32.316" v="1" actId="1076"/>
          <ac:picMkLst>
            <pc:docMk/>
            <pc:sldMk cId="4124815605" sldId="282"/>
            <ac:picMk id="7" creationId="{1959BE45-0ABE-4FF9-BFED-D1F5CA8D85FA}"/>
          </ac:picMkLst>
        </pc:picChg>
        <pc:picChg chg="mod">
          <ac:chgData name="Ulf Liebal" userId="294b3999772e6136" providerId="Windows Live" clId="Web-{44E3055B-F0BC-4A15-BDF2-31A072588C21}" dt="2021-05-25T14:52:46.598" v="5" actId="1076"/>
          <ac:picMkLst>
            <pc:docMk/>
            <pc:sldMk cId="4124815605" sldId="282"/>
            <ac:picMk id="8" creationId="{BE59D3DF-DAD0-4600-B4E5-B16636364C9C}"/>
          </ac:picMkLst>
        </pc:picChg>
        <pc:picChg chg="mod">
          <ac:chgData name="Ulf Liebal" userId="294b3999772e6136" providerId="Windows Live" clId="Web-{44E3055B-F0BC-4A15-BDF2-31A072588C21}" dt="2021-05-25T14:52:37.707" v="3" actId="1076"/>
          <ac:picMkLst>
            <pc:docMk/>
            <pc:sldMk cId="4124815605" sldId="282"/>
            <ac:picMk id="9" creationId="{FC495B5B-5975-44FB-8A2A-32A1B6B06813}"/>
          </ac:picMkLst>
        </pc:picChg>
        <pc:picChg chg="mod">
          <ac:chgData name="Ulf Liebal" userId="294b3999772e6136" providerId="Windows Live" clId="Web-{44E3055B-F0BC-4A15-BDF2-31A072588C21}" dt="2021-05-25T14:52:52.551" v="7" actId="1076"/>
          <ac:picMkLst>
            <pc:docMk/>
            <pc:sldMk cId="4124815605" sldId="282"/>
            <ac:picMk id="10" creationId="{BD774BAC-B236-459D-A249-C43464EABD7F}"/>
          </ac:picMkLst>
        </pc:picChg>
      </pc:sldChg>
      <pc:sldChg chg="addSp delSp modSp">
        <pc:chgData name="Ulf Liebal" userId="294b3999772e6136" providerId="Windows Live" clId="Web-{44E3055B-F0BC-4A15-BDF2-31A072588C21}" dt="2021-05-25T15:04:30.487" v="232" actId="20577"/>
        <pc:sldMkLst>
          <pc:docMk/>
          <pc:sldMk cId="1725370913" sldId="283"/>
        </pc:sldMkLst>
        <pc:spChg chg="add mod">
          <ac:chgData name="Ulf Liebal" userId="294b3999772e6136" providerId="Windows Live" clId="Web-{44E3055B-F0BC-4A15-BDF2-31A072588C21}" dt="2021-05-25T15:02:26.828" v="214" actId="1076"/>
          <ac:spMkLst>
            <pc:docMk/>
            <pc:sldMk cId="1725370913" sldId="283"/>
            <ac:spMk id="5" creationId="{3FA2F4DE-6592-4723-A049-987FDAE3390D}"/>
          </ac:spMkLst>
        </pc:spChg>
        <pc:spChg chg="del mod">
          <ac:chgData name="Ulf Liebal" userId="294b3999772e6136" providerId="Windows Live" clId="Web-{44E3055B-F0BC-4A15-BDF2-31A072588C21}" dt="2021-05-25T14:59:06.230" v="180"/>
          <ac:spMkLst>
            <pc:docMk/>
            <pc:sldMk cId="1725370913" sldId="283"/>
            <ac:spMk id="6" creationId="{F15027BF-5ECE-45E4-AF62-3BE1C6AAFD03}"/>
          </ac:spMkLst>
        </pc:spChg>
        <pc:spChg chg="add mod">
          <ac:chgData name="Ulf Liebal" userId="294b3999772e6136" providerId="Windows Live" clId="Web-{44E3055B-F0BC-4A15-BDF2-31A072588C21}" dt="2021-05-25T15:04:17.924" v="228" actId="20577"/>
          <ac:spMkLst>
            <pc:docMk/>
            <pc:sldMk cId="1725370913" sldId="283"/>
            <ac:spMk id="8" creationId="{621C1EF9-7E4E-4B8D-90E9-E1AC17873554}"/>
          </ac:spMkLst>
        </pc:spChg>
        <pc:spChg chg="add mod">
          <ac:chgData name="Ulf Liebal" userId="294b3999772e6136" providerId="Windows Live" clId="Web-{44E3055B-F0BC-4A15-BDF2-31A072588C21}" dt="2021-05-25T15:04:27.143" v="231" actId="20577"/>
          <ac:spMkLst>
            <pc:docMk/>
            <pc:sldMk cId="1725370913" sldId="283"/>
            <ac:spMk id="9" creationId="{5B023BD6-E50B-4B17-A2BA-07D32B58D80F}"/>
          </ac:spMkLst>
        </pc:spChg>
        <pc:spChg chg="add mod">
          <ac:chgData name="Ulf Liebal" userId="294b3999772e6136" providerId="Windows Live" clId="Web-{44E3055B-F0BC-4A15-BDF2-31A072588C21}" dt="2021-05-25T15:04:20.330" v="229" actId="20577"/>
          <ac:spMkLst>
            <pc:docMk/>
            <pc:sldMk cId="1725370913" sldId="283"/>
            <ac:spMk id="10" creationId="{4B774A7C-A40D-4731-86EC-0B1FA11A1EB2}"/>
          </ac:spMkLst>
        </pc:spChg>
        <pc:spChg chg="add mod">
          <ac:chgData name="Ulf Liebal" userId="294b3999772e6136" providerId="Windows Live" clId="Web-{44E3055B-F0BC-4A15-BDF2-31A072588C21}" dt="2021-05-25T15:04:30.487" v="232" actId="20577"/>
          <ac:spMkLst>
            <pc:docMk/>
            <pc:sldMk cId="1725370913" sldId="283"/>
            <ac:spMk id="11" creationId="{E942F190-8BD2-4F98-96C8-D97F75302FF4}"/>
          </ac:spMkLst>
        </pc:spChg>
        <pc:spChg chg="add del mod">
          <ac:chgData name="Ulf Liebal" userId="294b3999772e6136" providerId="Windows Live" clId="Web-{44E3055B-F0BC-4A15-BDF2-31A072588C21}" dt="2021-05-25T14:59:18.496" v="182"/>
          <ac:spMkLst>
            <pc:docMk/>
            <pc:sldMk cId="1725370913" sldId="283"/>
            <ac:spMk id="13" creationId="{38FDBC54-08AC-4B56-8D55-6AA486F124AE}"/>
          </ac:spMkLst>
        </pc:spChg>
        <pc:picChg chg="mod">
          <ac:chgData name="Ulf Liebal" userId="294b3999772e6136" providerId="Windows Live" clId="Web-{44E3055B-F0BC-4A15-BDF2-31A072588C21}" dt="2021-05-25T15:02:26.828" v="213" actId="1076"/>
          <ac:picMkLst>
            <pc:docMk/>
            <pc:sldMk cId="1725370913" sldId="283"/>
            <ac:picMk id="3" creationId="{E6311497-39F4-45D4-B670-F0942CF42482}"/>
          </ac:picMkLst>
        </pc:picChg>
        <pc:picChg chg="add mod">
          <ac:chgData name="Ulf Liebal" userId="294b3999772e6136" providerId="Windows Live" clId="Web-{44E3055B-F0BC-4A15-BDF2-31A072588C21}" dt="2021-05-25T15:00:31.451" v="197" actId="1076"/>
          <ac:picMkLst>
            <pc:docMk/>
            <pc:sldMk cId="1725370913" sldId="283"/>
            <ac:picMk id="15" creationId="{9C1FD0D1-67F2-4958-A698-CED9256651B2}"/>
          </ac:picMkLst>
        </pc:picChg>
        <pc:picChg chg="add mod">
          <ac:chgData name="Ulf Liebal" userId="294b3999772e6136" providerId="Windows Live" clId="Web-{44E3055B-F0BC-4A15-BDF2-31A072588C21}" dt="2021-05-25T15:00:50.670" v="203" actId="1076"/>
          <ac:picMkLst>
            <pc:docMk/>
            <pc:sldMk cId="1725370913" sldId="283"/>
            <ac:picMk id="17" creationId="{FB090EF8-A24F-4C61-BC56-90344D313C8E}"/>
          </ac:picMkLst>
        </pc:picChg>
        <pc:picChg chg="add mod">
          <ac:chgData name="Ulf Liebal" userId="294b3999772e6136" providerId="Windows Live" clId="Web-{44E3055B-F0BC-4A15-BDF2-31A072588C21}" dt="2021-05-25T15:01:59.421" v="212" actId="1076"/>
          <ac:picMkLst>
            <pc:docMk/>
            <pc:sldMk cId="1725370913" sldId="283"/>
            <ac:picMk id="18" creationId="{E78CEB10-6158-4B0B-8B4E-8AE104D0CC9A}"/>
          </ac:picMkLst>
        </pc:picChg>
        <pc:picChg chg="add mod">
          <ac:chgData name="Ulf Liebal" userId="294b3999772e6136" providerId="Windows Live" clId="Web-{44E3055B-F0BC-4A15-BDF2-31A072588C21}" dt="2021-05-25T15:03:58.986" v="220" actId="1076"/>
          <ac:picMkLst>
            <pc:docMk/>
            <pc:sldMk cId="1725370913" sldId="283"/>
            <ac:picMk id="19" creationId="{B5767689-7910-4BFD-8D69-F3B91B188F7B}"/>
          </ac:picMkLst>
        </pc:picChg>
      </pc:sldChg>
      <pc:sldChg chg="addSp modSp">
        <pc:chgData name="Ulf Liebal" userId="294b3999772e6136" providerId="Windows Live" clId="Web-{44E3055B-F0BC-4A15-BDF2-31A072588C21}" dt="2021-05-25T15:08:49.382" v="286" actId="1076"/>
        <pc:sldMkLst>
          <pc:docMk/>
          <pc:sldMk cId="387401136" sldId="284"/>
        </pc:sldMkLst>
        <pc:spChg chg="mod">
          <ac:chgData name="Ulf Liebal" userId="294b3999772e6136" providerId="Windows Live" clId="Web-{44E3055B-F0BC-4A15-BDF2-31A072588C21}" dt="2021-05-25T15:08:35.867" v="278" actId="1076"/>
          <ac:spMkLst>
            <pc:docMk/>
            <pc:sldMk cId="387401136" sldId="284"/>
            <ac:spMk id="8" creationId="{183DA0BF-8984-4A93-8E58-6B7D12D9BD36}"/>
          </ac:spMkLst>
        </pc:spChg>
        <pc:spChg chg="mod">
          <ac:chgData name="Ulf Liebal" userId="294b3999772e6136" providerId="Windows Live" clId="Web-{44E3055B-F0BC-4A15-BDF2-31A072588C21}" dt="2021-05-25T15:08:49.367" v="283" actId="1076"/>
          <ac:spMkLst>
            <pc:docMk/>
            <pc:sldMk cId="387401136" sldId="284"/>
            <ac:spMk id="17" creationId="{E79FF0E3-4D99-4FC3-BA5E-A4A026245DAB}"/>
          </ac:spMkLst>
        </pc:spChg>
        <pc:spChg chg="mod">
          <ac:chgData name="Ulf Liebal" userId="294b3999772e6136" providerId="Windows Live" clId="Web-{44E3055B-F0BC-4A15-BDF2-31A072588C21}" dt="2021-05-25T15:08:49.367" v="284" actId="1076"/>
          <ac:spMkLst>
            <pc:docMk/>
            <pc:sldMk cId="387401136" sldId="284"/>
            <ac:spMk id="18" creationId="{1952C323-0DD8-41C8-8FF0-6A9E80825415}"/>
          </ac:spMkLst>
        </pc:spChg>
        <pc:spChg chg="mod">
          <ac:chgData name="Ulf Liebal" userId="294b3999772e6136" providerId="Windows Live" clId="Web-{44E3055B-F0BC-4A15-BDF2-31A072588C21}" dt="2021-05-25T15:08:49.382" v="285" actId="1076"/>
          <ac:spMkLst>
            <pc:docMk/>
            <pc:sldMk cId="387401136" sldId="284"/>
            <ac:spMk id="19" creationId="{E6F5BDAB-3153-492B-8A79-073592494072}"/>
          </ac:spMkLst>
        </pc:spChg>
        <pc:spChg chg="add mod">
          <ac:chgData name="Ulf Liebal" userId="294b3999772e6136" providerId="Windows Live" clId="Web-{44E3055B-F0BC-4A15-BDF2-31A072588C21}" dt="2021-05-25T15:08:49.382" v="286" actId="1076"/>
          <ac:spMkLst>
            <pc:docMk/>
            <pc:sldMk cId="387401136" sldId="284"/>
            <ac:spMk id="21" creationId="{46DCF196-87BE-4EF6-8077-75DDC7CC721C}"/>
          </ac:spMkLst>
        </pc:spChg>
        <pc:picChg chg="mod">
          <ac:chgData name="Ulf Liebal" userId="294b3999772e6136" providerId="Windows Live" clId="Web-{44E3055B-F0BC-4A15-BDF2-31A072588C21}" dt="2021-05-25T15:08:35.882" v="279" actId="1076"/>
          <ac:picMkLst>
            <pc:docMk/>
            <pc:sldMk cId="387401136" sldId="284"/>
            <ac:picMk id="3" creationId="{BBB1374B-9D85-4DDF-AAD6-BF1066EAD7C7}"/>
          </ac:picMkLst>
        </pc:picChg>
        <pc:picChg chg="mod">
          <ac:chgData name="Ulf Liebal" userId="294b3999772e6136" providerId="Windows Live" clId="Web-{44E3055B-F0BC-4A15-BDF2-31A072588C21}" dt="2021-05-25T15:08:35.898" v="280" actId="1076"/>
          <ac:picMkLst>
            <pc:docMk/>
            <pc:sldMk cId="387401136" sldId="284"/>
            <ac:picMk id="5" creationId="{CDAB5447-C96D-4E6E-AB09-8705A0F8AE76}"/>
          </ac:picMkLst>
        </pc:picChg>
        <pc:picChg chg="add mod">
          <ac:chgData name="Ulf Liebal" userId="294b3999772e6136" providerId="Windows Live" clId="Web-{44E3055B-F0BC-4A15-BDF2-31A072588C21}" dt="2021-05-25T15:08:35.913" v="282" actId="1076"/>
          <ac:picMkLst>
            <pc:docMk/>
            <pc:sldMk cId="387401136" sldId="284"/>
            <ac:picMk id="7" creationId="{4C8886F7-7F05-4DDA-B841-65BB9FF05394}"/>
          </ac:picMkLst>
        </pc:picChg>
        <pc:picChg chg="mod">
          <ac:chgData name="Ulf Liebal" userId="294b3999772e6136" providerId="Windows Live" clId="Web-{44E3055B-F0BC-4A15-BDF2-31A072588C21}" dt="2021-05-25T15:08:35.898" v="281" actId="1076"/>
          <ac:picMkLst>
            <pc:docMk/>
            <pc:sldMk cId="387401136" sldId="284"/>
            <ac:picMk id="11" creationId="{EC751F3F-5EC1-4310-AC42-C8A766CDC53A}"/>
          </ac:picMkLst>
        </pc:picChg>
      </pc:sldChg>
      <pc:sldChg chg="del">
        <pc:chgData name="Ulf Liebal" userId="294b3999772e6136" providerId="Windows Live" clId="Web-{44E3055B-F0BC-4A15-BDF2-31A072588C21}" dt="2021-05-25T15:09:32.633" v="290"/>
        <pc:sldMkLst>
          <pc:docMk/>
          <pc:sldMk cId="1356421759" sldId="285"/>
        </pc:sldMkLst>
      </pc:sldChg>
      <pc:sldChg chg="modSp">
        <pc:chgData name="Ulf Liebal" userId="294b3999772e6136" providerId="Windows Live" clId="Web-{44E3055B-F0BC-4A15-BDF2-31A072588C21}" dt="2021-05-25T15:16:05.704" v="333" actId="20577"/>
        <pc:sldMkLst>
          <pc:docMk/>
          <pc:sldMk cId="3671425598" sldId="286"/>
        </pc:sldMkLst>
        <pc:spChg chg="mod">
          <ac:chgData name="Ulf Liebal" userId="294b3999772e6136" providerId="Windows Live" clId="Web-{44E3055B-F0BC-4A15-BDF2-31A072588C21}" dt="2021-05-25T15:16:05.704" v="333" actId="20577"/>
          <ac:spMkLst>
            <pc:docMk/>
            <pc:sldMk cId="3671425598" sldId="286"/>
            <ac:spMk id="2" creationId="{00000000-0000-0000-0000-000000000000}"/>
          </ac:spMkLst>
        </pc:spChg>
      </pc:sldChg>
      <pc:sldChg chg="modSp">
        <pc:chgData name="Ulf Liebal" userId="294b3999772e6136" providerId="Windows Live" clId="Web-{44E3055B-F0BC-4A15-BDF2-31A072588C21}" dt="2021-05-25T15:12:38.262" v="297" actId="20577"/>
        <pc:sldMkLst>
          <pc:docMk/>
          <pc:sldMk cId="1432684525" sldId="288"/>
        </pc:sldMkLst>
        <pc:spChg chg="mod">
          <ac:chgData name="Ulf Liebal" userId="294b3999772e6136" providerId="Windows Live" clId="Web-{44E3055B-F0BC-4A15-BDF2-31A072588C21}" dt="2021-05-25T15:12:38.262" v="297" actId="20577"/>
          <ac:spMkLst>
            <pc:docMk/>
            <pc:sldMk cId="1432684525" sldId="288"/>
            <ac:spMk id="8" creationId="{F85BAF1F-6098-4B72-97DE-A6D72E20677B}"/>
          </ac:spMkLst>
        </pc:spChg>
      </pc:sldChg>
      <pc:sldChg chg="del">
        <pc:chgData name="Ulf Liebal" userId="294b3999772e6136" providerId="Windows Live" clId="Web-{44E3055B-F0BC-4A15-BDF2-31A072588C21}" dt="2021-05-25T15:09:16.320" v="287"/>
        <pc:sldMkLst>
          <pc:docMk/>
          <pc:sldMk cId="3884132717" sldId="289"/>
        </pc:sldMkLst>
      </pc:sldChg>
    </pc:docChg>
  </pc:docChgLst>
  <pc:docChgLst>
    <pc:chgData name="Ulf Liebal" userId="294b3999772e6136" providerId="Windows Live" clId="Web-{2D61103E-C341-4502-937B-275375F15CDD}"/>
    <pc:docChg chg="addSld modSld sldOrd">
      <pc:chgData name="Ulf Liebal" userId="294b3999772e6136" providerId="Windows Live" clId="Web-{2D61103E-C341-4502-937B-275375F15CDD}" dt="2021-05-14T16:11:24.827" v="623"/>
      <pc:docMkLst>
        <pc:docMk/>
      </pc:docMkLst>
      <pc:sldChg chg="addSp delSp modSp">
        <pc:chgData name="Ulf Liebal" userId="294b3999772e6136" providerId="Windows Live" clId="Web-{2D61103E-C341-4502-937B-275375F15CDD}" dt="2021-05-14T15:20:01.808" v="278" actId="1076"/>
        <pc:sldMkLst>
          <pc:docMk/>
          <pc:sldMk cId="2950842444" sldId="263"/>
        </pc:sldMkLst>
        <pc:spChg chg="add mod">
          <ac:chgData name="Ulf Liebal" userId="294b3999772e6136" providerId="Windows Live" clId="Web-{2D61103E-C341-4502-937B-275375F15CDD}" dt="2021-05-14T15:07:18.772" v="258" actId="20577"/>
          <ac:spMkLst>
            <pc:docMk/>
            <pc:sldMk cId="2950842444" sldId="263"/>
            <ac:spMk id="4" creationId="{3AFD4B81-D08A-431A-BD07-1E77589E957C}"/>
          </ac:spMkLst>
        </pc:spChg>
        <pc:spChg chg="mod">
          <ac:chgData name="Ulf Liebal" userId="294b3999772e6136" providerId="Windows Live" clId="Web-{2D61103E-C341-4502-937B-275375F15CDD}" dt="2021-05-14T14:44:36.126" v="156" actId="20577"/>
          <ac:spMkLst>
            <pc:docMk/>
            <pc:sldMk cId="2950842444" sldId="263"/>
            <ac:spMk id="11" creationId="{978DFABF-5893-41F0-911B-A0200E9D91D5}"/>
          </ac:spMkLst>
        </pc:spChg>
        <pc:picChg chg="del">
          <ac:chgData name="Ulf Liebal" userId="294b3999772e6136" providerId="Windows Live" clId="Web-{2D61103E-C341-4502-937B-275375F15CDD}" dt="2021-05-14T15:19:41.933" v="274"/>
          <ac:picMkLst>
            <pc:docMk/>
            <pc:sldMk cId="2950842444" sldId="263"/>
            <ac:picMk id="3" creationId="{C87BEA8C-BB88-426D-9B4C-AC2A106C468E}"/>
          </ac:picMkLst>
        </pc:picChg>
        <pc:picChg chg="add mod">
          <ac:chgData name="Ulf Liebal" userId="294b3999772e6136" providerId="Windows Live" clId="Web-{2D61103E-C341-4502-937B-275375F15CDD}" dt="2021-05-14T15:20:01.808" v="278" actId="1076"/>
          <ac:picMkLst>
            <pc:docMk/>
            <pc:sldMk cId="2950842444" sldId="263"/>
            <ac:picMk id="5" creationId="{7E90AC2C-A0C6-486D-82FB-F22F169DE947}"/>
          </ac:picMkLst>
        </pc:picChg>
      </pc:sldChg>
      <pc:sldChg chg="addSp modSp">
        <pc:chgData name="Ulf Liebal" userId="294b3999772e6136" providerId="Windows Live" clId="Web-{2D61103E-C341-4502-937B-275375F15CDD}" dt="2021-05-14T14:52:31.842" v="175" actId="1076"/>
        <pc:sldMkLst>
          <pc:docMk/>
          <pc:sldMk cId="2852679785" sldId="264"/>
        </pc:sldMkLst>
        <pc:spChg chg="add mod">
          <ac:chgData name="Ulf Liebal" userId="294b3999772e6136" providerId="Windows Live" clId="Web-{2D61103E-C341-4502-937B-275375F15CDD}" dt="2021-05-14T14:52:31.842" v="175" actId="1076"/>
          <ac:spMkLst>
            <pc:docMk/>
            <pc:sldMk cId="2852679785" sldId="264"/>
            <ac:spMk id="5" creationId="{4AC34656-A521-4E24-AE7D-326046C65071}"/>
          </ac:spMkLst>
        </pc:spChg>
      </pc:sldChg>
      <pc:sldChg chg="addSp delSp modSp addAnim delAnim modAnim">
        <pc:chgData name="Ulf Liebal" userId="294b3999772e6136" providerId="Windows Live" clId="Web-{2D61103E-C341-4502-937B-275375F15CDD}" dt="2021-05-14T15:57:21.337" v="576" actId="20577"/>
        <pc:sldMkLst>
          <pc:docMk/>
          <pc:sldMk cId="228136165" sldId="272"/>
        </pc:sldMkLst>
        <pc:spChg chg="mod">
          <ac:chgData name="Ulf Liebal" userId="294b3999772e6136" providerId="Windows Live" clId="Web-{2D61103E-C341-4502-937B-275375F15CDD}" dt="2021-05-14T15:57:21.337" v="576" actId="20577"/>
          <ac:spMkLst>
            <pc:docMk/>
            <pc:sldMk cId="228136165" sldId="272"/>
            <ac:spMk id="2" creationId="{00000000-0000-0000-0000-000000000000}"/>
          </ac:spMkLst>
        </pc:spChg>
        <pc:spChg chg="add mod topLvl">
          <ac:chgData name="Ulf Liebal" userId="294b3999772e6136" providerId="Windows Live" clId="Web-{2D61103E-C341-4502-937B-275375F15CDD}" dt="2021-05-14T15:35:20.458" v="354"/>
          <ac:spMkLst>
            <pc:docMk/>
            <pc:sldMk cId="228136165" sldId="272"/>
            <ac:spMk id="6" creationId="{0106FF16-E8C6-4751-A985-029203A2988C}"/>
          </ac:spMkLst>
        </pc:spChg>
        <pc:spChg chg="add mod topLvl">
          <ac:chgData name="Ulf Liebal" userId="294b3999772e6136" providerId="Windows Live" clId="Web-{2D61103E-C341-4502-937B-275375F15CDD}" dt="2021-05-14T15:35:20.458" v="354"/>
          <ac:spMkLst>
            <pc:docMk/>
            <pc:sldMk cId="228136165" sldId="272"/>
            <ac:spMk id="7" creationId="{4AA03545-54FD-433B-A4AC-8786D62770F4}"/>
          </ac:spMkLst>
        </pc:spChg>
        <pc:spChg chg="mod">
          <ac:chgData name="Ulf Liebal" userId="294b3999772e6136" providerId="Windows Live" clId="Web-{2D61103E-C341-4502-937B-275375F15CDD}" dt="2021-05-14T15:52:27.673" v="517" actId="14100"/>
          <ac:spMkLst>
            <pc:docMk/>
            <pc:sldMk cId="228136165" sldId="272"/>
            <ac:spMk id="8" creationId="{00000000-0000-0000-0000-000000000000}"/>
          </ac:spMkLst>
        </pc:spChg>
        <pc:spChg chg="del">
          <ac:chgData name="Ulf Liebal" userId="294b3999772e6136" providerId="Windows Live" clId="Web-{2D61103E-C341-4502-937B-275375F15CDD}" dt="2021-05-14T14:03:31.834" v="17"/>
          <ac:spMkLst>
            <pc:docMk/>
            <pc:sldMk cId="228136165" sldId="272"/>
            <ac:spMk id="12" creationId="{CF3BACFC-9F49-451D-B257-324F49150D0E}"/>
          </ac:spMkLst>
        </pc:spChg>
        <pc:spChg chg="mod">
          <ac:chgData name="Ulf Liebal" userId="294b3999772e6136" providerId="Windows Live" clId="Web-{2D61103E-C341-4502-937B-275375F15CDD}" dt="2021-05-14T15:52:18.485" v="515" actId="14100"/>
          <ac:spMkLst>
            <pc:docMk/>
            <pc:sldMk cId="228136165" sldId="272"/>
            <ac:spMk id="13" creationId="{3D1AD5B9-E0E4-4D0E-A38C-A246FFD466F9}"/>
          </ac:spMkLst>
        </pc:spChg>
        <pc:spChg chg="mod">
          <ac:chgData name="Ulf Liebal" userId="294b3999772e6136" providerId="Windows Live" clId="Web-{2D61103E-C341-4502-937B-275375F15CDD}" dt="2021-05-14T15:35:32.505" v="356" actId="1076"/>
          <ac:spMkLst>
            <pc:docMk/>
            <pc:sldMk cId="228136165" sldId="272"/>
            <ac:spMk id="14" creationId="{A33FFC44-7E03-40CF-8157-77045DB8A839}"/>
          </ac:spMkLst>
        </pc:spChg>
        <pc:spChg chg="add mod">
          <ac:chgData name="Ulf Liebal" userId="294b3999772e6136" providerId="Windows Live" clId="Web-{2D61103E-C341-4502-937B-275375F15CDD}" dt="2021-05-14T15:55:21.396" v="557" actId="1076"/>
          <ac:spMkLst>
            <pc:docMk/>
            <pc:sldMk cId="228136165" sldId="272"/>
            <ac:spMk id="18" creationId="{509D9484-366B-43E0-A3AF-BE0A6A723ECC}"/>
          </ac:spMkLst>
        </pc:spChg>
        <pc:grpChg chg="del">
          <ac:chgData name="Ulf Liebal" userId="294b3999772e6136" providerId="Windows Live" clId="Web-{2D61103E-C341-4502-937B-275375F15CDD}" dt="2021-05-14T14:03:37.366" v="18"/>
          <ac:grpSpMkLst>
            <pc:docMk/>
            <pc:sldMk cId="228136165" sldId="272"/>
            <ac:grpSpMk id="3" creationId="{635E7EE4-5CBD-4289-8E6D-C3E54653190F}"/>
          </ac:grpSpMkLst>
        </pc:grpChg>
        <pc:grpChg chg="add del">
          <ac:chgData name="Ulf Liebal" userId="294b3999772e6136" providerId="Windows Live" clId="Web-{2D61103E-C341-4502-937B-275375F15CDD}" dt="2021-05-14T15:35:20.458" v="354"/>
          <ac:grpSpMkLst>
            <pc:docMk/>
            <pc:sldMk cId="228136165" sldId="272"/>
            <ac:grpSpMk id="10" creationId="{D6BAA973-3531-46B5-9DAB-6B5DDD7BDE44}"/>
          </ac:grpSpMkLst>
        </pc:grpChg>
        <pc:grpChg chg="add mod">
          <ac:chgData name="Ulf Liebal" userId="294b3999772e6136" providerId="Windows Live" clId="Web-{2D61103E-C341-4502-937B-275375F15CDD}" dt="2021-05-14T15:45:01.270" v="372" actId="1076"/>
          <ac:grpSpMkLst>
            <pc:docMk/>
            <pc:sldMk cId="228136165" sldId="272"/>
            <ac:grpSpMk id="12" creationId="{C4FC886A-003E-4C6B-8680-5EE9172A6BE2}"/>
          </ac:grpSpMkLst>
        </pc:grpChg>
        <pc:grpChg chg="add">
          <ac:chgData name="Ulf Liebal" userId="294b3999772e6136" providerId="Windows Live" clId="Web-{2D61103E-C341-4502-937B-275375F15CDD}" dt="2021-05-14T15:56:14.132" v="564"/>
          <ac:grpSpMkLst>
            <pc:docMk/>
            <pc:sldMk cId="228136165" sldId="272"/>
            <ac:grpSpMk id="20" creationId="{F6E68ABD-617E-4CC1-8A63-A2CC4730319B}"/>
          </ac:grpSpMkLst>
        </pc:grpChg>
        <pc:grpChg chg="add">
          <ac:chgData name="Ulf Liebal" userId="294b3999772e6136" providerId="Windows Live" clId="Web-{2D61103E-C341-4502-937B-275375F15CDD}" dt="2021-05-14T15:56:20.148" v="565"/>
          <ac:grpSpMkLst>
            <pc:docMk/>
            <pc:sldMk cId="228136165" sldId="272"/>
            <ac:grpSpMk id="21" creationId="{8641359E-01D4-4525-8D9B-AF66FBDCA209}"/>
          </ac:grpSpMkLst>
        </pc:grpChg>
        <pc:grpChg chg="add">
          <ac:chgData name="Ulf Liebal" userId="294b3999772e6136" providerId="Windows Live" clId="Web-{2D61103E-C341-4502-937B-275375F15CDD}" dt="2021-05-14T15:56:25.476" v="566"/>
          <ac:grpSpMkLst>
            <pc:docMk/>
            <pc:sldMk cId="228136165" sldId="272"/>
            <ac:grpSpMk id="22" creationId="{5557BE1D-0B40-4860-842D-30F55DD6B57D}"/>
          </ac:grpSpMkLst>
        </pc:grpChg>
        <pc:picChg chg="add mod topLvl">
          <ac:chgData name="Ulf Liebal" userId="294b3999772e6136" providerId="Windows Live" clId="Web-{2D61103E-C341-4502-937B-275375F15CDD}" dt="2021-05-14T15:35:20.458" v="354"/>
          <ac:picMkLst>
            <pc:docMk/>
            <pc:sldMk cId="228136165" sldId="272"/>
            <ac:picMk id="3" creationId="{209D5375-4BC1-48C0-88CA-9869132B071C}"/>
          </ac:picMkLst>
        </pc:picChg>
        <pc:picChg chg="add del mod">
          <ac:chgData name="Ulf Liebal" userId="294b3999772e6136" providerId="Windows Live" clId="Web-{2D61103E-C341-4502-937B-275375F15CDD}" dt="2021-05-14T15:33:04.376" v="326"/>
          <ac:picMkLst>
            <pc:docMk/>
            <pc:sldMk cId="228136165" sldId="272"/>
            <ac:picMk id="5" creationId="{B5A1ED50-B00E-479C-944F-C1143EB61084}"/>
          </ac:picMkLst>
        </pc:picChg>
        <pc:picChg chg="add mod">
          <ac:chgData name="Ulf Liebal" userId="294b3999772e6136" providerId="Windows Live" clId="Web-{2D61103E-C341-4502-937B-275375F15CDD}" dt="2021-05-14T15:56:01.397" v="561" actId="1076"/>
          <ac:picMkLst>
            <pc:docMk/>
            <pc:sldMk cId="228136165" sldId="272"/>
            <ac:picMk id="15" creationId="{6BC84B7F-162F-4A69-B4AA-FC250DDD7472}"/>
          </ac:picMkLst>
        </pc:picChg>
        <pc:picChg chg="add mod">
          <ac:chgData name="Ulf Liebal" userId="294b3999772e6136" providerId="Windows Live" clId="Web-{2D61103E-C341-4502-937B-275375F15CDD}" dt="2021-05-14T15:56:01.413" v="563" actId="1076"/>
          <ac:picMkLst>
            <pc:docMk/>
            <pc:sldMk cId="228136165" sldId="272"/>
            <ac:picMk id="16" creationId="{8AB4936D-834B-4036-965A-B82B44417662}"/>
          </ac:picMkLst>
        </pc:picChg>
        <pc:picChg chg="add mod">
          <ac:chgData name="Ulf Liebal" userId="294b3999772e6136" providerId="Windows Live" clId="Web-{2D61103E-C341-4502-937B-275375F15CDD}" dt="2021-05-14T15:56:01.413" v="562" actId="1076"/>
          <ac:picMkLst>
            <pc:docMk/>
            <pc:sldMk cId="228136165" sldId="272"/>
            <ac:picMk id="19" creationId="{67AC2422-C4B8-4D33-9FF4-E08FE107A8D9}"/>
          </ac:picMkLst>
        </pc:picChg>
      </pc:sldChg>
      <pc:sldChg chg="modSp">
        <pc:chgData name="Ulf Liebal" userId="294b3999772e6136" providerId="Windows Live" clId="Web-{2D61103E-C341-4502-937B-275375F15CDD}" dt="2021-05-14T15:23:30.955" v="301" actId="14100"/>
        <pc:sldMkLst>
          <pc:docMk/>
          <pc:sldMk cId="3342103405" sldId="274"/>
        </pc:sldMkLst>
        <pc:spChg chg="mod">
          <ac:chgData name="Ulf Liebal" userId="294b3999772e6136" providerId="Windows Live" clId="Web-{2D61103E-C341-4502-937B-275375F15CDD}" dt="2021-05-14T15:23:25.517" v="300" actId="14100"/>
          <ac:spMkLst>
            <pc:docMk/>
            <pc:sldMk cId="3342103405" sldId="274"/>
            <ac:spMk id="2" creationId="{00000000-0000-0000-0000-000000000000}"/>
          </ac:spMkLst>
        </pc:spChg>
        <pc:spChg chg="mod">
          <ac:chgData name="Ulf Liebal" userId="294b3999772e6136" providerId="Windows Live" clId="Web-{2D61103E-C341-4502-937B-275375F15CDD}" dt="2021-05-14T15:23:30.955" v="301" actId="14100"/>
          <ac:spMkLst>
            <pc:docMk/>
            <pc:sldMk cId="3342103405" sldId="274"/>
            <ac:spMk id="5" creationId="{CD9E0E5A-E07A-4F57-9969-34CE36963035}"/>
          </ac:spMkLst>
        </pc:spChg>
      </pc:sldChg>
      <pc:sldChg chg="addSp delSp modSp">
        <pc:chgData name="Ulf Liebal" userId="294b3999772e6136" providerId="Windows Live" clId="Web-{2D61103E-C341-4502-937B-275375F15CDD}" dt="2021-05-14T15:22:19.281" v="289" actId="1076"/>
        <pc:sldMkLst>
          <pc:docMk/>
          <pc:sldMk cId="803617733" sldId="276"/>
        </pc:sldMkLst>
        <pc:spChg chg="add mod">
          <ac:chgData name="Ulf Liebal" userId="294b3999772e6136" providerId="Windows Live" clId="Web-{2D61103E-C341-4502-937B-275375F15CDD}" dt="2021-05-14T15:07:11.303" v="254" actId="20577"/>
          <ac:spMkLst>
            <pc:docMk/>
            <pc:sldMk cId="803617733" sldId="276"/>
            <ac:spMk id="5" creationId="{42E06374-D9E5-4164-A40C-AD673D8D2A5E}"/>
          </ac:spMkLst>
        </pc:spChg>
        <pc:picChg chg="del">
          <ac:chgData name="Ulf Liebal" userId="294b3999772e6136" providerId="Windows Live" clId="Web-{2D61103E-C341-4502-937B-275375F15CDD}" dt="2021-05-14T15:21:38.733" v="285"/>
          <ac:picMkLst>
            <pc:docMk/>
            <pc:sldMk cId="803617733" sldId="276"/>
            <ac:picMk id="3" creationId="{A986A7A0-9C38-411E-8833-A571F1F81B51}"/>
          </ac:picMkLst>
        </pc:picChg>
        <pc:picChg chg="add mod">
          <ac:chgData name="Ulf Liebal" userId="294b3999772e6136" providerId="Windows Live" clId="Web-{2D61103E-C341-4502-937B-275375F15CDD}" dt="2021-05-14T15:22:19.281" v="289" actId="1076"/>
          <ac:picMkLst>
            <pc:docMk/>
            <pc:sldMk cId="803617733" sldId="276"/>
            <ac:picMk id="6" creationId="{F7345E5E-11A7-4A9B-A8D5-4C30BCFD42A8}"/>
          </ac:picMkLst>
        </pc:picChg>
      </pc:sldChg>
      <pc:sldChg chg="addSp delSp modSp">
        <pc:chgData name="Ulf Liebal" userId="294b3999772e6136" providerId="Windows Live" clId="Web-{2D61103E-C341-4502-937B-275375F15CDD}" dt="2021-05-14T16:11:21.655" v="621" actId="1076"/>
        <pc:sldMkLst>
          <pc:docMk/>
          <pc:sldMk cId="2649927205" sldId="277"/>
        </pc:sldMkLst>
        <pc:spChg chg="add del">
          <ac:chgData name="Ulf Liebal" userId="294b3999772e6136" providerId="Windows Live" clId="Web-{2D61103E-C341-4502-937B-275375F15CDD}" dt="2021-05-14T14:34:38.735" v="23"/>
          <ac:spMkLst>
            <pc:docMk/>
            <pc:sldMk cId="2649927205" sldId="277"/>
            <ac:spMk id="4" creationId="{BF93B863-9D48-4574-BE07-EEB09017B7A8}"/>
          </ac:spMkLst>
        </pc:spChg>
        <pc:spChg chg="add del mod">
          <ac:chgData name="Ulf Liebal" userId="294b3999772e6136" providerId="Windows Live" clId="Web-{2D61103E-C341-4502-937B-275375F15CDD}" dt="2021-05-14T14:41:08.480" v="137"/>
          <ac:spMkLst>
            <pc:docMk/>
            <pc:sldMk cId="2649927205" sldId="277"/>
            <ac:spMk id="6" creationId="{B34EED2E-A501-47B7-986E-E3405A8037A7}"/>
          </ac:spMkLst>
        </pc:spChg>
        <pc:spChg chg="add mod">
          <ac:chgData name="Ulf Liebal" userId="294b3999772e6136" providerId="Windows Live" clId="Web-{2D61103E-C341-4502-937B-275375F15CDD}" dt="2021-05-14T16:11:21.655" v="621" actId="1076"/>
          <ac:spMkLst>
            <pc:docMk/>
            <pc:sldMk cId="2649927205" sldId="277"/>
            <ac:spMk id="7" creationId="{E165185E-0F51-41C8-9B89-9D5AA3AE926A}"/>
          </ac:spMkLst>
        </pc:spChg>
        <pc:spChg chg="mod">
          <ac:chgData name="Ulf Liebal" userId="294b3999772e6136" providerId="Windows Live" clId="Web-{2D61103E-C341-4502-937B-275375F15CDD}" dt="2021-05-14T14:38:29.835" v="125" actId="20577"/>
          <ac:spMkLst>
            <pc:docMk/>
            <pc:sldMk cId="2649927205" sldId="277"/>
            <ac:spMk id="11" creationId="{978DFABF-5893-41F0-911B-A0200E9D91D5}"/>
          </ac:spMkLst>
        </pc:spChg>
      </pc:sldChg>
      <pc:sldChg chg="addSp delSp modSp">
        <pc:chgData name="Ulf Liebal" userId="294b3999772e6136" providerId="Windows Live" clId="Web-{2D61103E-C341-4502-937B-275375F15CDD}" dt="2021-05-14T15:21:20.920" v="284" actId="1076"/>
        <pc:sldMkLst>
          <pc:docMk/>
          <pc:sldMk cId="967102681" sldId="278"/>
        </pc:sldMkLst>
        <pc:spChg chg="add mod">
          <ac:chgData name="Ulf Liebal" userId="294b3999772e6136" providerId="Windows Live" clId="Web-{2D61103E-C341-4502-937B-275375F15CDD}" dt="2021-05-14T15:08:06.008" v="273" actId="20577"/>
          <ac:spMkLst>
            <pc:docMk/>
            <pc:sldMk cId="967102681" sldId="278"/>
            <ac:spMk id="4" creationId="{BA28231B-BAF7-4519-8DCD-AACA9D4310B6}"/>
          </ac:spMkLst>
        </pc:spChg>
        <pc:picChg chg="add del mod">
          <ac:chgData name="Ulf Liebal" userId="294b3999772e6136" providerId="Windows Live" clId="Web-{2D61103E-C341-4502-937B-275375F15CDD}" dt="2021-05-14T15:20:45.388" v="279"/>
          <ac:picMkLst>
            <pc:docMk/>
            <pc:sldMk cId="967102681" sldId="278"/>
            <ac:picMk id="3" creationId="{0B706751-8FE1-4A12-B274-8CA9654457C8}"/>
          </ac:picMkLst>
        </pc:picChg>
        <pc:picChg chg="add mod">
          <ac:chgData name="Ulf Liebal" userId="294b3999772e6136" providerId="Windows Live" clId="Web-{2D61103E-C341-4502-937B-275375F15CDD}" dt="2021-05-14T15:21:20.920" v="284" actId="1076"/>
          <ac:picMkLst>
            <pc:docMk/>
            <pc:sldMk cId="967102681" sldId="278"/>
            <ac:picMk id="5" creationId="{1E637B56-00A2-4E04-B33F-9649B2BA5E91}"/>
          </ac:picMkLst>
        </pc:picChg>
        <pc:picChg chg="del">
          <ac:chgData name="Ulf Liebal" userId="294b3999772e6136" providerId="Windows Live" clId="Web-{2D61103E-C341-4502-937B-275375F15CDD}" dt="2021-05-14T13:41:47.569" v="0"/>
          <ac:picMkLst>
            <pc:docMk/>
            <pc:sldMk cId="967102681" sldId="278"/>
            <ac:picMk id="5" creationId="{7EE967F9-D856-4762-8AA6-158FC4FAF678}"/>
          </ac:picMkLst>
        </pc:picChg>
      </pc:sldChg>
      <pc:sldChg chg="addSp delSp modSp add ord replId">
        <pc:chgData name="Ulf Liebal" userId="294b3999772e6136" providerId="Windows Live" clId="Web-{2D61103E-C341-4502-937B-275375F15CDD}" dt="2021-05-14T15:58:40.964" v="599"/>
        <pc:sldMkLst>
          <pc:docMk/>
          <pc:sldMk cId="3300907301" sldId="279"/>
        </pc:sldMkLst>
        <pc:spChg chg="mod">
          <ac:chgData name="Ulf Liebal" userId="294b3999772e6136" providerId="Windows Live" clId="Web-{2D61103E-C341-4502-937B-275375F15CDD}" dt="2021-05-14T15:58:14.839" v="591" actId="20577"/>
          <ac:spMkLst>
            <pc:docMk/>
            <pc:sldMk cId="3300907301" sldId="279"/>
            <ac:spMk id="2" creationId="{00000000-0000-0000-0000-000000000000}"/>
          </ac:spMkLst>
        </pc:spChg>
        <pc:spChg chg="del">
          <ac:chgData name="Ulf Liebal" userId="294b3999772e6136" providerId="Windows Live" clId="Web-{2D61103E-C341-4502-937B-275375F15CDD}" dt="2021-05-14T15:58:19.917" v="592"/>
          <ac:spMkLst>
            <pc:docMk/>
            <pc:sldMk cId="3300907301" sldId="279"/>
            <ac:spMk id="5" creationId="{2FB12B86-E9FD-42EA-8BE7-34BD8638845C}"/>
          </ac:spMkLst>
        </pc:spChg>
        <pc:spChg chg="del">
          <ac:chgData name="Ulf Liebal" userId="294b3999772e6136" providerId="Windows Live" clId="Web-{2D61103E-C341-4502-937B-275375F15CDD}" dt="2021-05-14T15:58:40.964" v="599"/>
          <ac:spMkLst>
            <pc:docMk/>
            <pc:sldMk cId="3300907301" sldId="279"/>
            <ac:spMk id="42" creationId="{A48283F0-A3FD-4F80-A162-74F22F01C0F2}"/>
          </ac:spMkLst>
        </pc:spChg>
        <pc:spChg chg="add del mod">
          <ac:chgData name="Ulf Liebal" userId="294b3999772e6136" providerId="Windows Live" clId="Web-{2D61103E-C341-4502-937B-275375F15CDD}" dt="2021-05-14T15:58:23.167" v="593"/>
          <ac:spMkLst>
            <pc:docMk/>
            <pc:sldMk cId="3300907301" sldId="279"/>
            <ac:spMk id="43" creationId="{09596D27-D5F6-4A89-913C-AFC6DEEFE882}"/>
          </ac:spMkLst>
        </pc:spChg>
        <pc:grpChg chg="del">
          <ac:chgData name="Ulf Liebal" userId="294b3999772e6136" providerId="Windows Live" clId="Web-{2D61103E-C341-4502-937B-275375F15CDD}" dt="2021-05-14T15:58:24.917" v="594"/>
          <ac:grpSpMkLst>
            <pc:docMk/>
            <pc:sldMk cId="3300907301" sldId="279"/>
            <ac:grpSpMk id="6" creationId="{0DBABEE8-65F4-4C43-9B0D-BDC40809D7DB}"/>
          </ac:grpSpMkLst>
        </pc:grpChg>
        <pc:grpChg chg="del">
          <ac:chgData name="Ulf Liebal" userId="294b3999772e6136" providerId="Windows Live" clId="Web-{2D61103E-C341-4502-937B-275375F15CDD}" dt="2021-05-14T15:58:32.777" v="595"/>
          <ac:grpSpMkLst>
            <pc:docMk/>
            <pc:sldMk cId="3300907301" sldId="279"/>
            <ac:grpSpMk id="20" creationId="{489B215A-9C2D-C648-B533-71AD25FA179C}"/>
          </ac:grpSpMkLst>
        </pc:grpChg>
        <pc:picChg chg="del">
          <ac:chgData name="Ulf Liebal" userId="294b3999772e6136" providerId="Windows Live" clId="Web-{2D61103E-C341-4502-937B-275375F15CDD}" dt="2021-05-14T15:58:36.808" v="597"/>
          <ac:picMkLst>
            <pc:docMk/>
            <pc:sldMk cId="3300907301" sldId="279"/>
            <ac:picMk id="40" creationId="{4CEFC8EC-32D8-4014-9B78-CC7AD96C14AF}"/>
          </ac:picMkLst>
        </pc:picChg>
        <pc:picChg chg="del">
          <ac:chgData name="Ulf Liebal" userId="294b3999772e6136" providerId="Windows Live" clId="Web-{2D61103E-C341-4502-937B-275375F15CDD}" dt="2021-05-14T15:58:38.230" v="598"/>
          <ac:picMkLst>
            <pc:docMk/>
            <pc:sldMk cId="3300907301" sldId="279"/>
            <ac:picMk id="41" creationId="{0CD71BD9-B084-48FF-AE81-B9277C7518CB}"/>
          </ac:picMkLst>
        </pc:picChg>
        <pc:inkChg chg="del">
          <ac:chgData name="Ulf Liebal" userId="294b3999772e6136" providerId="Windows Live" clId="Web-{2D61103E-C341-4502-937B-275375F15CDD}" dt="2021-05-14T15:58:34.464" v="596"/>
          <ac:inkMkLst>
            <pc:docMk/>
            <pc:sldMk cId="3300907301" sldId="279"/>
            <ac:inkMk id="19" creationId="{0F4BC220-BCBC-6B45-AA5D-93FD1AE6502C}"/>
          </ac:inkMkLst>
        </pc:inkChg>
      </pc:sldChg>
      <pc:sldChg chg="addSp delSp modSp add ord replId delAnim">
        <pc:chgData name="Ulf Liebal" userId="294b3999772e6136" providerId="Windows Live" clId="Web-{2D61103E-C341-4502-937B-275375F15CDD}" dt="2021-05-14T16:11:24.827" v="623"/>
        <pc:sldMkLst>
          <pc:docMk/>
          <pc:sldMk cId="2901147272" sldId="280"/>
        </pc:sldMkLst>
        <pc:spChg chg="mod">
          <ac:chgData name="Ulf Liebal" userId="294b3999772e6136" providerId="Windows Live" clId="Web-{2D61103E-C341-4502-937B-275375F15CDD}" dt="2021-05-14T15:59:32.216" v="616" actId="20577"/>
          <ac:spMkLst>
            <pc:docMk/>
            <pc:sldMk cId="2901147272" sldId="280"/>
            <ac:spMk id="2" creationId="{00000000-0000-0000-0000-000000000000}"/>
          </ac:spMkLst>
        </pc:spChg>
        <pc:spChg chg="add del mod">
          <ac:chgData name="Ulf Liebal" userId="294b3999772e6136" providerId="Windows Live" clId="Web-{2D61103E-C341-4502-937B-275375F15CDD}" dt="2021-05-14T16:11:10.530" v="619"/>
          <ac:spMkLst>
            <pc:docMk/>
            <pc:sldMk cId="2901147272" sldId="280"/>
            <ac:spMk id="3" creationId="{9C7AE085-FD7C-4A95-B45D-C25262CF572B}"/>
          </ac:spMkLst>
        </pc:spChg>
        <pc:spChg chg="add del">
          <ac:chgData name="Ulf Liebal" userId="294b3999772e6136" providerId="Windows Live" clId="Web-{2D61103E-C341-4502-937B-275375F15CDD}" dt="2021-05-14T16:11:24.827" v="623"/>
          <ac:spMkLst>
            <pc:docMk/>
            <pc:sldMk cId="2901147272" sldId="280"/>
            <ac:spMk id="7" creationId="{A2DB2E0B-73E6-43CF-9D8A-6245C4E6E659}"/>
          </ac:spMkLst>
        </pc:spChg>
        <pc:grpChg chg="del">
          <ac:chgData name="Ulf Liebal" userId="294b3999772e6136" providerId="Windows Live" clId="Web-{2D61103E-C341-4502-937B-275375F15CDD}" dt="2021-05-14T15:59:01.668" v="602"/>
          <ac:grpSpMkLst>
            <pc:docMk/>
            <pc:sldMk cId="2901147272" sldId="280"/>
            <ac:grpSpMk id="12" creationId="{C4FC886A-003E-4C6B-8680-5EE9172A6BE2}"/>
          </ac:grpSpMkLst>
        </pc:grpChg>
        <pc:grpChg chg="del">
          <ac:chgData name="Ulf Liebal" userId="294b3999772e6136" providerId="Windows Live" clId="Web-{2D61103E-C341-4502-937B-275375F15CDD}" dt="2021-05-14T15:59:07.152" v="605"/>
          <ac:grpSpMkLst>
            <pc:docMk/>
            <pc:sldMk cId="2901147272" sldId="280"/>
            <ac:grpSpMk id="20" creationId="{F6E68ABD-617E-4CC1-8A63-A2CC4730319B}"/>
          </ac:grpSpMkLst>
        </pc:grpChg>
        <pc:grpChg chg="del">
          <ac:chgData name="Ulf Liebal" userId="294b3999772e6136" providerId="Windows Live" clId="Web-{2D61103E-C341-4502-937B-275375F15CDD}" dt="2021-05-14T15:59:07.137" v="604"/>
          <ac:grpSpMkLst>
            <pc:docMk/>
            <pc:sldMk cId="2901147272" sldId="280"/>
            <ac:grpSpMk id="21" creationId="{8641359E-01D4-4525-8D9B-AF66FBDCA209}"/>
          </ac:grpSpMkLst>
        </pc:grpChg>
        <pc:grpChg chg="del">
          <ac:chgData name="Ulf Liebal" userId="294b3999772e6136" providerId="Windows Live" clId="Web-{2D61103E-C341-4502-937B-275375F15CDD}" dt="2021-05-14T15:59:07.137" v="603"/>
          <ac:grpSpMkLst>
            <pc:docMk/>
            <pc:sldMk cId="2901147272" sldId="280"/>
            <ac:grpSpMk id="22" creationId="{5557BE1D-0B40-4860-842D-30F55DD6B57D}"/>
          </ac:grpSpMkLst>
        </pc:grpChg>
      </pc:sldChg>
    </pc:docChg>
  </pc:docChgLst>
  <pc:docChgLst>
    <pc:chgData name="Ulf Liebal" userId="294b3999772e6136" providerId="Windows Live" clId="Web-{A9BD803C-0677-4451-8DE1-3C4BDAA3AAB4}"/>
    <pc:docChg chg="addSld delSld modSld sldOrd">
      <pc:chgData name="Ulf Liebal" userId="294b3999772e6136" providerId="Windows Live" clId="Web-{A9BD803C-0677-4451-8DE1-3C4BDAA3AAB4}" dt="2021-05-19T16:38:36.402" v="1270" actId="1076"/>
      <pc:docMkLst>
        <pc:docMk/>
      </pc:docMkLst>
      <pc:sldChg chg="addSp delSp modSp">
        <pc:chgData name="Ulf Liebal" userId="294b3999772e6136" providerId="Windows Live" clId="Web-{A9BD803C-0677-4451-8DE1-3C4BDAA3AAB4}" dt="2021-05-19T08:57:23.237" v="19" actId="1076"/>
        <pc:sldMkLst>
          <pc:docMk/>
          <pc:sldMk cId="2950842444" sldId="263"/>
        </pc:sldMkLst>
        <pc:picChg chg="add del mod">
          <ac:chgData name="Ulf Liebal" userId="294b3999772e6136" providerId="Windows Live" clId="Web-{A9BD803C-0677-4451-8DE1-3C4BDAA3AAB4}" dt="2021-05-19T08:56:42.096" v="13"/>
          <ac:picMkLst>
            <pc:docMk/>
            <pc:sldMk cId="2950842444" sldId="263"/>
            <ac:picMk id="5" creationId="{6B14FD1C-B608-4274-9F13-D47B1AEABDC4}"/>
          </ac:picMkLst>
        </pc:picChg>
        <pc:picChg chg="add mod">
          <ac:chgData name="Ulf Liebal" userId="294b3999772e6136" providerId="Windows Live" clId="Web-{A9BD803C-0677-4451-8DE1-3C4BDAA3AAB4}" dt="2021-05-19T08:57:23.237" v="19" actId="1076"/>
          <ac:picMkLst>
            <pc:docMk/>
            <pc:sldMk cId="2950842444" sldId="263"/>
            <ac:picMk id="7" creationId="{A068E593-50CE-4068-8C31-E9D9369E053E}"/>
          </ac:picMkLst>
        </pc:picChg>
      </pc:sldChg>
      <pc:sldChg chg="addSp modSp">
        <pc:chgData name="Ulf Liebal" userId="294b3999772e6136" providerId="Windows Live" clId="Web-{A9BD803C-0677-4451-8DE1-3C4BDAA3AAB4}" dt="2021-05-19T16:26:32.305" v="1220" actId="20577"/>
        <pc:sldMkLst>
          <pc:docMk/>
          <pc:sldMk cId="2852679785" sldId="264"/>
        </pc:sldMkLst>
        <pc:spChg chg="mod">
          <ac:chgData name="Ulf Liebal" userId="294b3999772e6136" providerId="Windows Live" clId="Web-{A9BD803C-0677-4451-8DE1-3C4BDAA3AAB4}" dt="2021-05-19T13:06:56.134" v="630" actId="20577"/>
          <ac:spMkLst>
            <pc:docMk/>
            <pc:sldMk cId="2852679785" sldId="264"/>
            <ac:spMk id="2" creationId="{00000000-0000-0000-0000-000000000000}"/>
          </ac:spMkLst>
        </pc:spChg>
        <pc:spChg chg="mod">
          <ac:chgData name="Ulf Liebal" userId="294b3999772e6136" providerId="Windows Live" clId="Web-{A9BD803C-0677-4451-8DE1-3C4BDAA3AAB4}" dt="2021-05-19T16:26:32.305" v="1220" actId="20577"/>
          <ac:spMkLst>
            <pc:docMk/>
            <pc:sldMk cId="2852679785" sldId="264"/>
            <ac:spMk id="6" creationId="{96A93799-4928-4F6E-B70E-0C45F242D958}"/>
          </ac:spMkLst>
        </pc:spChg>
        <pc:picChg chg="add mod">
          <ac:chgData name="Ulf Liebal" userId="294b3999772e6136" providerId="Windows Live" clId="Web-{A9BD803C-0677-4451-8DE1-3C4BDAA3AAB4}" dt="2021-05-19T16:24:23.254" v="1206" actId="1076"/>
          <ac:picMkLst>
            <pc:docMk/>
            <pc:sldMk cId="2852679785" sldId="264"/>
            <ac:picMk id="7" creationId="{1C786741-E4D1-4EC2-9B36-1EB0E028F7CE}"/>
          </ac:picMkLst>
        </pc:picChg>
      </pc:sldChg>
      <pc:sldChg chg="modSp del">
        <pc:chgData name="Ulf Liebal" userId="294b3999772e6136" providerId="Windows Live" clId="Web-{A9BD803C-0677-4451-8DE1-3C4BDAA3AAB4}" dt="2021-05-19T16:21:19.218" v="1166"/>
        <pc:sldMkLst>
          <pc:docMk/>
          <pc:sldMk cId="2673332384" sldId="270"/>
        </pc:sldMkLst>
        <pc:spChg chg="mod">
          <ac:chgData name="Ulf Liebal" userId="294b3999772e6136" providerId="Windows Live" clId="Web-{A9BD803C-0677-4451-8DE1-3C4BDAA3AAB4}" dt="2021-05-19T15:38:15.774" v="824" actId="1076"/>
          <ac:spMkLst>
            <pc:docMk/>
            <pc:sldMk cId="2673332384" sldId="270"/>
            <ac:spMk id="3" creationId="{00000000-0000-0000-0000-000000000000}"/>
          </ac:spMkLst>
        </pc:spChg>
      </pc:sldChg>
      <pc:sldChg chg="addSp modSp">
        <pc:chgData name="Ulf Liebal" userId="294b3999772e6136" providerId="Windows Live" clId="Web-{A9BD803C-0677-4451-8DE1-3C4BDAA3AAB4}" dt="2021-05-19T10:53:35.110" v="42" actId="1076"/>
        <pc:sldMkLst>
          <pc:docMk/>
          <pc:sldMk cId="3342103405" sldId="274"/>
        </pc:sldMkLst>
        <pc:spChg chg="mod">
          <ac:chgData name="Ulf Liebal" userId="294b3999772e6136" providerId="Windows Live" clId="Web-{A9BD803C-0677-4451-8DE1-3C4BDAA3AAB4}" dt="2021-05-19T10:53:35.110" v="42" actId="1076"/>
          <ac:spMkLst>
            <pc:docMk/>
            <pc:sldMk cId="3342103405" sldId="274"/>
            <ac:spMk id="16" creationId="{0A7B8328-836D-4D56-B73A-2DE6922A0A01}"/>
          </ac:spMkLst>
        </pc:spChg>
        <pc:spChg chg="mod">
          <ac:chgData name="Ulf Liebal" userId="294b3999772e6136" providerId="Windows Live" clId="Web-{A9BD803C-0677-4451-8DE1-3C4BDAA3AAB4}" dt="2021-05-19T08:54:08.640" v="8" actId="1076"/>
          <ac:spMkLst>
            <pc:docMk/>
            <pc:sldMk cId="3342103405" sldId="274"/>
            <ac:spMk id="17" creationId="{FD730D40-6408-412F-8A12-24D41ECE4B0E}"/>
          </ac:spMkLst>
        </pc:spChg>
        <pc:picChg chg="add mod modCrop">
          <ac:chgData name="Ulf Liebal" userId="294b3999772e6136" providerId="Windows Live" clId="Web-{A9BD803C-0677-4451-8DE1-3C4BDAA3AAB4}" dt="2021-05-19T10:52:36.560" v="36" actId="1076"/>
          <ac:picMkLst>
            <pc:docMk/>
            <pc:sldMk cId="3342103405" sldId="274"/>
            <ac:picMk id="2" creationId="{7B1CD901-145E-4D28-B61B-B80EBD53946E}"/>
          </ac:picMkLst>
        </pc:picChg>
        <pc:picChg chg="mod modCrop">
          <ac:chgData name="Ulf Liebal" userId="294b3999772e6136" providerId="Windows Live" clId="Web-{A9BD803C-0677-4451-8DE1-3C4BDAA3AAB4}" dt="2021-05-19T10:52:36.513" v="35" actId="1076"/>
          <ac:picMkLst>
            <pc:docMk/>
            <pc:sldMk cId="3342103405" sldId="274"/>
            <ac:picMk id="4" creationId="{76846329-32EF-48A0-82D0-B02B9948F89B}"/>
          </ac:picMkLst>
        </pc:picChg>
        <pc:picChg chg="add mod modCrop">
          <ac:chgData name="Ulf Liebal" userId="294b3999772e6136" providerId="Windows Live" clId="Web-{A9BD803C-0677-4451-8DE1-3C4BDAA3AAB4}" dt="2021-05-19T10:52:36.591" v="37" actId="1076"/>
          <ac:picMkLst>
            <pc:docMk/>
            <pc:sldMk cId="3342103405" sldId="274"/>
            <ac:picMk id="5" creationId="{611DB3BD-BB2A-4467-A135-A737AAE95A8D}"/>
          </ac:picMkLst>
        </pc:picChg>
      </pc:sldChg>
      <pc:sldChg chg="addSp delSp modSp">
        <pc:chgData name="Ulf Liebal" userId="294b3999772e6136" providerId="Windows Live" clId="Web-{A9BD803C-0677-4451-8DE1-3C4BDAA3AAB4}" dt="2021-05-19T13:07:13.119" v="638" actId="20577"/>
        <pc:sldMkLst>
          <pc:docMk/>
          <pc:sldMk cId="1224782357" sldId="275"/>
        </pc:sldMkLst>
        <pc:spChg chg="mod">
          <ac:chgData name="Ulf Liebal" userId="294b3999772e6136" providerId="Windows Live" clId="Web-{A9BD803C-0677-4451-8DE1-3C4BDAA3AAB4}" dt="2021-05-19T13:07:13.119" v="638" actId="20577"/>
          <ac:spMkLst>
            <pc:docMk/>
            <pc:sldMk cId="1224782357" sldId="275"/>
            <ac:spMk id="2" creationId="{C6E0B516-9238-4B20-A50D-2CBBE0AEDD69}"/>
          </ac:spMkLst>
        </pc:spChg>
        <pc:spChg chg="del mod">
          <ac:chgData name="Ulf Liebal" userId="294b3999772e6136" providerId="Windows Live" clId="Web-{A9BD803C-0677-4451-8DE1-3C4BDAA3AAB4}" dt="2021-05-19T11:35:04.085" v="326"/>
          <ac:spMkLst>
            <pc:docMk/>
            <pc:sldMk cId="1224782357" sldId="275"/>
            <ac:spMk id="3" creationId="{739E8E9C-75DC-44AE-95F0-C089DA987A93}"/>
          </ac:spMkLst>
        </pc:spChg>
        <pc:spChg chg="del">
          <ac:chgData name="Ulf Liebal" userId="294b3999772e6136" providerId="Windows Live" clId="Web-{A9BD803C-0677-4451-8DE1-3C4BDAA3AAB4}" dt="2021-05-19T10:56:25.214" v="49"/>
          <ac:spMkLst>
            <pc:docMk/>
            <pc:sldMk cId="1224782357" sldId="275"/>
            <ac:spMk id="5" creationId="{967244CC-FB43-4F52-BA7C-285D8EE360AB}"/>
          </ac:spMkLst>
        </pc:spChg>
        <pc:spChg chg="mod">
          <ac:chgData name="Ulf Liebal" userId="294b3999772e6136" providerId="Windows Live" clId="Web-{A9BD803C-0677-4451-8DE1-3C4BDAA3AAB4}" dt="2021-05-19T11:38:45.942" v="375" actId="1076"/>
          <ac:spMkLst>
            <pc:docMk/>
            <pc:sldMk cId="1224782357" sldId="275"/>
            <ac:spMk id="7" creationId="{6709BD37-4EC7-4F53-B438-C7958B778DCE}"/>
          </ac:spMkLst>
        </pc:spChg>
        <pc:spChg chg="add del mod">
          <ac:chgData name="Ulf Liebal" userId="294b3999772e6136" providerId="Windows Live" clId="Web-{A9BD803C-0677-4451-8DE1-3C4BDAA3AAB4}" dt="2021-05-19T11:35:01.116" v="325"/>
          <ac:spMkLst>
            <pc:docMk/>
            <pc:sldMk cId="1224782357" sldId="275"/>
            <ac:spMk id="8" creationId="{05E29222-3617-4629-BDB5-D0F642BB5ABA}"/>
          </ac:spMkLst>
        </pc:spChg>
        <pc:spChg chg="del">
          <ac:chgData name="Ulf Liebal" userId="294b3999772e6136" providerId="Windows Live" clId="Web-{A9BD803C-0677-4451-8DE1-3C4BDAA3AAB4}" dt="2021-05-19T10:56:23.964" v="48"/>
          <ac:spMkLst>
            <pc:docMk/>
            <pc:sldMk cId="1224782357" sldId="275"/>
            <ac:spMk id="9" creationId="{508A2B6B-125E-4500-A053-40148CF163F1}"/>
          </ac:spMkLst>
        </pc:spChg>
        <pc:spChg chg="add del mod">
          <ac:chgData name="Ulf Liebal" userId="294b3999772e6136" providerId="Windows Live" clId="Web-{A9BD803C-0677-4451-8DE1-3C4BDAA3AAB4}" dt="2021-05-19T11:36:45.747" v="354"/>
          <ac:spMkLst>
            <pc:docMk/>
            <pc:sldMk cId="1224782357" sldId="275"/>
            <ac:spMk id="11" creationId="{C00EF0E6-09A7-484F-95E3-484EDE5BB039}"/>
          </ac:spMkLst>
        </pc:spChg>
        <pc:spChg chg="add del mod">
          <ac:chgData name="Ulf Liebal" userId="294b3999772e6136" providerId="Windows Live" clId="Web-{A9BD803C-0677-4451-8DE1-3C4BDAA3AAB4}" dt="2021-05-19T11:40:43.324" v="385"/>
          <ac:spMkLst>
            <pc:docMk/>
            <pc:sldMk cId="1224782357" sldId="275"/>
            <ac:spMk id="14" creationId="{8190E8DA-8220-43AC-9A93-0B53B0C33539}"/>
          </ac:spMkLst>
        </pc:spChg>
        <pc:spChg chg="add mod">
          <ac:chgData name="Ulf Liebal" userId="294b3999772e6136" providerId="Windows Live" clId="Web-{A9BD803C-0677-4451-8DE1-3C4BDAA3AAB4}" dt="2021-05-19T13:03:17.620" v="506" actId="1076"/>
          <ac:spMkLst>
            <pc:docMk/>
            <pc:sldMk cId="1224782357" sldId="275"/>
            <ac:spMk id="17" creationId="{3C8782CE-A488-4213-B8F1-EBD1BB240579}"/>
          </ac:spMkLst>
        </pc:spChg>
        <pc:spChg chg="add mod">
          <ac:chgData name="Ulf Liebal" userId="294b3999772e6136" providerId="Windows Live" clId="Web-{A9BD803C-0677-4451-8DE1-3C4BDAA3AAB4}" dt="2021-05-19T13:03:17.651" v="508" actId="1076"/>
          <ac:spMkLst>
            <pc:docMk/>
            <pc:sldMk cId="1224782357" sldId="275"/>
            <ac:spMk id="19" creationId="{1AAE4F18-B234-478C-B1AB-861D84F22A96}"/>
          </ac:spMkLst>
        </pc:spChg>
        <pc:spChg chg="add mod">
          <ac:chgData name="Ulf Liebal" userId="294b3999772e6136" providerId="Windows Live" clId="Web-{A9BD803C-0677-4451-8DE1-3C4BDAA3AAB4}" dt="2021-05-19T13:06:07.615" v="623" actId="14100"/>
          <ac:spMkLst>
            <pc:docMk/>
            <pc:sldMk cId="1224782357" sldId="275"/>
            <ac:spMk id="22" creationId="{750F5D4A-CFA8-4D86-8717-DF3DA505C65E}"/>
          </ac:spMkLst>
        </pc:spChg>
        <pc:spChg chg="add mod">
          <ac:chgData name="Ulf Liebal" userId="294b3999772e6136" providerId="Windows Live" clId="Web-{A9BD803C-0677-4451-8DE1-3C4BDAA3AAB4}" dt="2021-05-19T11:37:04.873" v="360" actId="20577"/>
          <ac:spMkLst>
            <pc:docMk/>
            <pc:sldMk cId="1224782357" sldId="275"/>
            <ac:spMk id="23" creationId="{7B725EB3-2DBB-442C-95FB-B7791E9B447B}"/>
          </ac:spMkLst>
        </pc:spChg>
        <pc:spChg chg="add mod">
          <ac:chgData name="Ulf Liebal" userId="294b3999772e6136" providerId="Windows Live" clId="Web-{A9BD803C-0677-4451-8DE1-3C4BDAA3AAB4}" dt="2021-05-19T11:38:26.534" v="372" actId="1076"/>
          <ac:spMkLst>
            <pc:docMk/>
            <pc:sldMk cId="1224782357" sldId="275"/>
            <ac:spMk id="24" creationId="{9B294CFA-F4FB-40E2-A5A5-76C7EAE00D62}"/>
          </ac:spMkLst>
        </pc:spChg>
        <pc:spChg chg="add del mod">
          <ac:chgData name="Ulf Liebal" userId="294b3999772e6136" providerId="Windows Live" clId="Web-{A9BD803C-0677-4451-8DE1-3C4BDAA3AAB4}" dt="2021-05-19T11:40:38.105" v="384" actId="20577"/>
          <ac:spMkLst>
            <pc:docMk/>
            <pc:sldMk cId="1224782357" sldId="275"/>
            <ac:spMk id="25" creationId="{FA05A313-162A-4A94-8A77-61BA6C16F361}"/>
          </ac:spMkLst>
        </pc:spChg>
        <pc:spChg chg="add mod">
          <ac:chgData name="Ulf Liebal" userId="294b3999772e6136" providerId="Windows Live" clId="Web-{A9BD803C-0677-4451-8DE1-3C4BDAA3AAB4}" dt="2021-05-19T13:05:23.096" v="583" actId="14100"/>
          <ac:spMkLst>
            <pc:docMk/>
            <pc:sldMk cId="1224782357" sldId="275"/>
            <ac:spMk id="26" creationId="{93C82125-1F03-440C-B645-2A150A84CFFD}"/>
          </ac:spMkLst>
        </pc:spChg>
        <pc:picChg chg="add del mod">
          <ac:chgData name="Ulf Liebal" userId="294b3999772e6136" providerId="Windows Live" clId="Web-{A9BD803C-0677-4451-8DE1-3C4BDAA3AAB4}" dt="2021-05-19T11:30:50.789" v="282"/>
          <ac:picMkLst>
            <pc:docMk/>
            <pc:sldMk cId="1224782357" sldId="275"/>
            <ac:picMk id="6" creationId="{E1143AAC-A5D2-4688-B045-807E2F51FF23}"/>
          </ac:picMkLst>
        </pc:picChg>
        <pc:picChg chg="add mod">
          <ac:chgData name="Ulf Liebal" userId="294b3999772e6136" providerId="Windows Live" clId="Web-{A9BD803C-0677-4451-8DE1-3C4BDAA3AAB4}" dt="2021-05-19T13:03:04.119" v="502" actId="1076"/>
          <ac:picMkLst>
            <pc:docMk/>
            <pc:sldMk cId="1224782357" sldId="275"/>
            <ac:picMk id="12" creationId="{C5DD30D5-9848-4FC2-93C8-3FBC23F28624}"/>
          </ac:picMkLst>
        </pc:picChg>
        <pc:picChg chg="add mod">
          <ac:chgData name="Ulf Liebal" userId="294b3999772e6136" providerId="Windows Live" clId="Web-{A9BD803C-0677-4451-8DE1-3C4BDAA3AAB4}" dt="2021-05-19T13:02:50.337" v="499" actId="1076"/>
          <ac:picMkLst>
            <pc:docMk/>
            <pc:sldMk cId="1224782357" sldId="275"/>
            <ac:picMk id="13" creationId="{54A1AF51-5F9F-40DF-9BE4-F74FB2F57CA5}"/>
          </ac:picMkLst>
        </pc:picChg>
        <pc:picChg chg="add del mod">
          <ac:chgData name="Ulf Liebal" userId="294b3999772e6136" providerId="Windows Live" clId="Web-{A9BD803C-0677-4451-8DE1-3C4BDAA3AAB4}" dt="2021-05-19T11:17:38.523" v="229"/>
          <ac:picMkLst>
            <pc:docMk/>
            <pc:sldMk cId="1224782357" sldId="275"/>
            <ac:picMk id="15" creationId="{A7BACAB8-769F-4C13-B0EA-767CD8E2F3D9}"/>
          </ac:picMkLst>
        </pc:picChg>
        <pc:picChg chg="add mod">
          <ac:chgData name="Ulf Liebal" userId="294b3999772e6136" providerId="Windows Live" clId="Web-{A9BD803C-0677-4451-8DE1-3C4BDAA3AAB4}" dt="2021-05-19T13:03:17.620" v="505" actId="1076"/>
          <ac:picMkLst>
            <pc:docMk/>
            <pc:sldMk cId="1224782357" sldId="275"/>
            <ac:picMk id="16" creationId="{3F864CA3-B4F6-41B9-B3A9-F5860EAACCA0}"/>
          </ac:picMkLst>
        </pc:picChg>
        <pc:picChg chg="add mod">
          <ac:chgData name="Ulf Liebal" userId="294b3999772e6136" providerId="Windows Live" clId="Web-{A9BD803C-0677-4451-8DE1-3C4BDAA3AAB4}" dt="2021-05-19T13:03:17.635" v="507" actId="1076"/>
          <ac:picMkLst>
            <pc:docMk/>
            <pc:sldMk cId="1224782357" sldId="275"/>
            <ac:picMk id="18" creationId="{C667C29D-2F02-473E-95A3-2A024302B0CF}"/>
          </ac:picMkLst>
        </pc:picChg>
        <pc:picChg chg="add mod">
          <ac:chgData name="Ulf Liebal" userId="294b3999772e6136" providerId="Windows Live" clId="Web-{A9BD803C-0677-4451-8DE1-3C4BDAA3AAB4}" dt="2021-05-19T13:03:12.025" v="503" actId="1076"/>
          <ac:picMkLst>
            <pc:docMk/>
            <pc:sldMk cId="1224782357" sldId="275"/>
            <ac:picMk id="20" creationId="{236C78C6-6F9E-4B18-8759-67E3AB70EE96}"/>
          </ac:picMkLst>
        </pc:picChg>
        <pc:picChg chg="add mod">
          <ac:chgData name="Ulf Liebal" userId="294b3999772e6136" providerId="Windows Live" clId="Web-{A9BD803C-0677-4451-8DE1-3C4BDAA3AAB4}" dt="2021-05-19T13:03:12.041" v="504" actId="1076"/>
          <ac:picMkLst>
            <pc:docMk/>
            <pc:sldMk cId="1224782357" sldId="275"/>
            <ac:picMk id="21" creationId="{374DEFC5-D9E8-41E3-9522-4EEB091A0404}"/>
          </ac:picMkLst>
        </pc:picChg>
      </pc:sldChg>
      <pc:sldChg chg="addSp delSp modSp">
        <pc:chgData name="Ulf Liebal" userId="294b3999772e6136" providerId="Windows Live" clId="Web-{A9BD803C-0677-4451-8DE1-3C4BDAA3AAB4}" dt="2021-05-19T08:56:51.627" v="16"/>
        <pc:sldMkLst>
          <pc:docMk/>
          <pc:sldMk cId="803617733" sldId="276"/>
        </pc:sldMkLst>
        <pc:picChg chg="add del mod">
          <ac:chgData name="Ulf Liebal" userId="294b3999772e6136" providerId="Windows Live" clId="Web-{A9BD803C-0677-4451-8DE1-3C4BDAA3AAB4}" dt="2021-05-19T08:56:51.627" v="16"/>
          <ac:picMkLst>
            <pc:docMk/>
            <pc:sldMk cId="803617733" sldId="276"/>
            <ac:picMk id="3" creationId="{A9298C15-8792-4DFE-A0B8-26DC96AE5FA7}"/>
          </ac:picMkLst>
        </pc:picChg>
      </pc:sldChg>
      <pc:sldChg chg="addSp delSp modSp add ord replId">
        <pc:chgData name="Ulf Liebal" userId="294b3999772e6136" providerId="Windows Live" clId="Web-{A9BD803C-0677-4451-8DE1-3C4BDAA3AAB4}" dt="2021-05-19T16:38:36.402" v="1270" actId="1076"/>
        <pc:sldMkLst>
          <pc:docMk/>
          <pc:sldMk cId="1356421759" sldId="285"/>
        </pc:sldMkLst>
        <pc:spChg chg="mod">
          <ac:chgData name="Ulf Liebal" userId="294b3999772e6136" providerId="Windows Live" clId="Web-{A9BD803C-0677-4451-8DE1-3C4BDAA3AAB4}" dt="2021-05-19T13:09:21.627" v="663" actId="20577"/>
          <ac:spMkLst>
            <pc:docMk/>
            <pc:sldMk cId="1356421759" sldId="285"/>
            <ac:spMk id="2" creationId="{C6E0B516-9238-4B20-A50D-2CBBE0AEDD69}"/>
          </ac:spMkLst>
        </pc:spChg>
        <pc:spChg chg="add mod">
          <ac:chgData name="Ulf Liebal" userId="294b3999772e6136" providerId="Windows Live" clId="Web-{A9BD803C-0677-4451-8DE1-3C4BDAA3AAB4}" dt="2021-05-19T16:36:23.352" v="1262" actId="1076"/>
          <ac:spMkLst>
            <pc:docMk/>
            <pc:sldMk cId="1356421759" sldId="285"/>
            <ac:spMk id="5" creationId="{B55360E6-7563-495E-AFE7-5D526DEF8BCB}"/>
          </ac:spMkLst>
        </pc:spChg>
        <pc:spChg chg="mod">
          <ac:chgData name="Ulf Liebal" userId="294b3999772e6136" providerId="Windows Live" clId="Web-{A9BD803C-0677-4451-8DE1-3C4BDAA3AAB4}" dt="2021-05-19T13:10:11.568" v="694" actId="20577"/>
          <ac:spMkLst>
            <pc:docMk/>
            <pc:sldMk cId="1356421759" sldId="285"/>
            <ac:spMk id="7" creationId="{6709BD37-4EC7-4F53-B438-C7958B778DCE}"/>
          </ac:spMkLst>
        </pc:spChg>
        <pc:spChg chg="add">
          <ac:chgData name="Ulf Liebal" userId="294b3999772e6136" providerId="Windows Live" clId="Web-{A9BD803C-0677-4451-8DE1-3C4BDAA3AAB4}" dt="2021-05-19T16:34:54.506" v="1221"/>
          <ac:spMkLst>
            <pc:docMk/>
            <pc:sldMk cId="1356421759" sldId="285"/>
            <ac:spMk id="9" creationId="{C66F2E0C-E9A5-4B6A-AE29-BC96E5992130}"/>
          </ac:spMkLst>
        </pc:spChg>
        <pc:spChg chg="del">
          <ac:chgData name="Ulf Liebal" userId="294b3999772e6136" providerId="Windows Live" clId="Web-{A9BD803C-0677-4451-8DE1-3C4BDAA3AAB4}" dt="2021-05-19T13:10:17.397" v="697"/>
          <ac:spMkLst>
            <pc:docMk/>
            <pc:sldMk cId="1356421759" sldId="285"/>
            <ac:spMk id="17" creationId="{3C8782CE-A488-4213-B8F1-EBD1BB240579}"/>
          </ac:spMkLst>
        </pc:spChg>
        <pc:spChg chg="del">
          <ac:chgData name="Ulf Liebal" userId="294b3999772e6136" providerId="Windows Live" clId="Web-{A9BD803C-0677-4451-8DE1-3C4BDAA3AAB4}" dt="2021-05-19T13:10:17.397" v="695"/>
          <ac:spMkLst>
            <pc:docMk/>
            <pc:sldMk cId="1356421759" sldId="285"/>
            <ac:spMk id="19" creationId="{1AAE4F18-B234-478C-B1AB-861D84F22A96}"/>
          </ac:spMkLst>
        </pc:spChg>
        <pc:spChg chg="mod">
          <ac:chgData name="Ulf Liebal" userId="294b3999772e6136" providerId="Windows Live" clId="Web-{A9BD803C-0677-4451-8DE1-3C4BDAA3AAB4}" dt="2021-05-19T16:35:47.179" v="1254" actId="1076"/>
          <ac:spMkLst>
            <pc:docMk/>
            <pc:sldMk cId="1356421759" sldId="285"/>
            <ac:spMk id="22" creationId="{750F5D4A-CFA8-4D86-8717-DF3DA505C65E}"/>
          </ac:spMkLst>
        </pc:spChg>
        <pc:spChg chg="del">
          <ac:chgData name="Ulf Liebal" userId="294b3999772e6136" providerId="Windows Live" clId="Web-{A9BD803C-0677-4451-8DE1-3C4BDAA3AAB4}" dt="2021-05-19T13:10:25.850" v="703"/>
          <ac:spMkLst>
            <pc:docMk/>
            <pc:sldMk cId="1356421759" sldId="285"/>
            <ac:spMk id="26" creationId="{93C82125-1F03-440C-B645-2A150A84CFFD}"/>
          </ac:spMkLst>
        </pc:spChg>
        <pc:picChg chg="add mod">
          <ac:chgData name="Ulf Liebal" userId="294b3999772e6136" providerId="Windows Live" clId="Web-{A9BD803C-0677-4451-8DE1-3C4BDAA3AAB4}" dt="2021-05-19T16:36:05.523" v="1258" actId="1076"/>
          <ac:picMkLst>
            <pc:docMk/>
            <pc:sldMk cId="1356421759" sldId="285"/>
            <ac:picMk id="3" creationId="{5C53ACB6-5F43-435D-B163-C104BC8CA9AC}"/>
          </ac:picMkLst>
        </pc:picChg>
        <pc:picChg chg="add mod">
          <ac:chgData name="Ulf Liebal" userId="294b3999772e6136" providerId="Windows Live" clId="Web-{A9BD803C-0677-4451-8DE1-3C4BDAA3AAB4}" dt="2021-05-19T16:38:36.402" v="1270" actId="1076"/>
          <ac:picMkLst>
            <pc:docMk/>
            <pc:sldMk cId="1356421759" sldId="285"/>
            <ac:picMk id="6" creationId="{48A3E6B9-F8D0-4388-83B7-6E09D7E319EA}"/>
          </ac:picMkLst>
        </pc:picChg>
        <pc:picChg chg="del">
          <ac:chgData name="Ulf Liebal" userId="294b3999772e6136" providerId="Windows Live" clId="Web-{A9BD803C-0677-4451-8DE1-3C4BDAA3AAB4}" dt="2021-05-19T13:10:22.959" v="702"/>
          <ac:picMkLst>
            <pc:docMk/>
            <pc:sldMk cId="1356421759" sldId="285"/>
            <ac:picMk id="12" creationId="{C5DD30D5-9848-4FC2-93C8-3FBC23F28624}"/>
          </ac:picMkLst>
        </pc:picChg>
        <pc:picChg chg="del">
          <ac:chgData name="Ulf Liebal" userId="294b3999772e6136" providerId="Windows Live" clId="Web-{A9BD803C-0677-4451-8DE1-3C4BDAA3AAB4}" dt="2021-05-19T13:10:22.038" v="701"/>
          <ac:picMkLst>
            <pc:docMk/>
            <pc:sldMk cId="1356421759" sldId="285"/>
            <ac:picMk id="13" creationId="{54A1AF51-5F9F-40DF-9BE4-F74FB2F57CA5}"/>
          </ac:picMkLst>
        </pc:picChg>
        <pc:picChg chg="del">
          <ac:chgData name="Ulf Liebal" userId="294b3999772e6136" providerId="Windows Live" clId="Web-{A9BD803C-0677-4451-8DE1-3C4BDAA3AAB4}" dt="2021-05-19T13:10:17.397" v="698"/>
          <ac:picMkLst>
            <pc:docMk/>
            <pc:sldMk cId="1356421759" sldId="285"/>
            <ac:picMk id="16" creationId="{3F864CA3-B4F6-41B9-B3A9-F5860EAACCA0}"/>
          </ac:picMkLst>
        </pc:picChg>
        <pc:picChg chg="del">
          <ac:chgData name="Ulf Liebal" userId="294b3999772e6136" providerId="Windows Live" clId="Web-{A9BD803C-0677-4451-8DE1-3C4BDAA3AAB4}" dt="2021-05-19T13:10:17.397" v="696"/>
          <ac:picMkLst>
            <pc:docMk/>
            <pc:sldMk cId="1356421759" sldId="285"/>
            <ac:picMk id="18" creationId="{C667C29D-2F02-473E-95A3-2A024302B0CF}"/>
          </ac:picMkLst>
        </pc:picChg>
        <pc:picChg chg="del">
          <ac:chgData name="Ulf Liebal" userId="294b3999772e6136" providerId="Windows Live" clId="Web-{A9BD803C-0677-4451-8DE1-3C4BDAA3AAB4}" dt="2021-05-19T13:10:20.116" v="700"/>
          <ac:picMkLst>
            <pc:docMk/>
            <pc:sldMk cId="1356421759" sldId="285"/>
            <ac:picMk id="20" creationId="{236C78C6-6F9E-4B18-8759-67E3AB70EE96}"/>
          </ac:picMkLst>
        </pc:picChg>
        <pc:picChg chg="del">
          <ac:chgData name="Ulf Liebal" userId="294b3999772e6136" providerId="Windows Live" clId="Web-{A9BD803C-0677-4451-8DE1-3C4BDAA3AAB4}" dt="2021-05-19T13:10:20.116" v="699"/>
          <ac:picMkLst>
            <pc:docMk/>
            <pc:sldMk cId="1356421759" sldId="285"/>
            <ac:picMk id="21" creationId="{374DEFC5-D9E8-41E3-9522-4EEB091A0404}"/>
          </ac:picMkLst>
        </pc:picChg>
      </pc:sldChg>
      <pc:sldChg chg="addSp delSp modSp add ord replId delAnim">
        <pc:chgData name="Ulf Liebal" userId="294b3999772e6136" providerId="Windows Live" clId="Web-{A9BD803C-0677-4451-8DE1-3C4BDAA3AAB4}" dt="2021-05-19T16:20:23.170" v="1165" actId="1076"/>
        <pc:sldMkLst>
          <pc:docMk/>
          <pc:sldMk cId="3671425598" sldId="286"/>
        </pc:sldMkLst>
        <pc:spChg chg="mod">
          <ac:chgData name="Ulf Liebal" userId="294b3999772e6136" providerId="Windows Live" clId="Web-{A9BD803C-0677-4451-8DE1-3C4BDAA3AAB4}" dt="2021-05-19T14:15:16.158" v="712" actId="20577"/>
          <ac:spMkLst>
            <pc:docMk/>
            <pc:sldMk cId="3671425598" sldId="286"/>
            <ac:spMk id="2" creationId="{00000000-0000-0000-0000-000000000000}"/>
          </ac:spMkLst>
        </pc:spChg>
        <pc:spChg chg="del">
          <ac:chgData name="Ulf Liebal" userId="294b3999772e6136" providerId="Windows Live" clId="Web-{A9BD803C-0677-4451-8DE1-3C4BDAA3AAB4}" dt="2021-05-19T14:56:12.644" v="718"/>
          <ac:spMkLst>
            <pc:docMk/>
            <pc:sldMk cId="3671425598" sldId="286"/>
            <ac:spMk id="3" creationId="{00000000-0000-0000-0000-000000000000}"/>
          </ac:spMkLst>
        </pc:spChg>
        <pc:spChg chg="del">
          <ac:chgData name="Ulf Liebal" userId="294b3999772e6136" providerId="Windows Live" clId="Web-{A9BD803C-0677-4451-8DE1-3C4BDAA3AAB4}" dt="2021-05-19T14:15:31.971" v="717"/>
          <ac:spMkLst>
            <pc:docMk/>
            <pc:sldMk cId="3671425598" sldId="286"/>
            <ac:spMk id="7" creationId="{00000000-0000-0000-0000-000000000000}"/>
          </ac:spMkLst>
        </pc:spChg>
        <pc:spChg chg="del">
          <ac:chgData name="Ulf Liebal" userId="294b3999772e6136" providerId="Windows Live" clId="Web-{A9BD803C-0677-4451-8DE1-3C4BDAA3AAB4}" dt="2021-05-19T14:15:25.049" v="714"/>
          <ac:spMkLst>
            <pc:docMk/>
            <pc:sldMk cId="3671425598" sldId="286"/>
            <ac:spMk id="8" creationId="{00000000-0000-0000-0000-000000000000}"/>
          </ac:spMkLst>
        </pc:spChg>
        <pc:spChg chg="add mod topLvl">
          <ac:chgData name="Ulf Liebal" userId="294b3999772e6136" providerId="Windows Live" clId="Web-{A9BD803C-0677-4451-8DE1-3C4BDAA3AAB4}" dt="2021-05-19T16:03:39.956" v="1029" actId="1076"/>
          <ac:spMkLst>
            <pc:docMk/>
            <pc:sldMk cId="3671425598" sldId="286"/>
            <ac:spMk id="8" creationId="{E74439B4-39CA-4BD1-8BC8-E0091277C751}"/>
          </ac:spMkLst>
        </pc:spChg>
        <pc:spChg chg="del">
          <ac:chgData name="Ulf Liebal" userId="294b3999772e6136" providerId="Windows Live" clId="Web-{A9BD803C-0677-4451-8DE1-3C4BDAA3AAB4}" dt="2021-05-19T14:15:27.127" v="715"/>
          <ac:spMkLst>
            <pc:docMk/>
            <pc:sldMk cId="3671425598" sldId="286"/>
            <ac:spMk id="9" creationId="{00000000-0000-0000-0000-000000000000}"/>
          </ac:spMkLst>
        </pc:spChg>
        <pc:spChg chg="add mod topLvl">
          <ac:chgData name="Ulf Liebal" userId="294b3999772e6136" providerId="Windows Live" clId="Web-{A9BD803C-0677-4451-8DE1-3C4BDAA3AAB4}" dt="2021-05-19T16:03:15.580" v="1026" actId="1076"/>
          <ac:spMkLst>
            <pc:docMk/>
            <pc:sldMk cId="3671425598" sldId="286"/>
            <ac:spMk id="9" creationId="{6CB31C18-9D1B-423C-A700-13F5206F7790}"/>
          </ac:spMkLst>
        </pc:spChg>
        <pc:spChg chg="del">
          <ac:chgData name="Ulf Liebal" userId="294b3999772e6136" providerId="Windows Live" clId="Web-{A9BD803C-0677-4451-8DE1-3C4BDAA3AAB4}" dt="2021-05-19T14:15:29.190" v="716"/>
          <ac:spMkLst>
            <pc:docMk/>
            <pc:sldMk cId="3671425598" sldId="286"/>
            <ac:spMk id="10" creationId="{00000000-0000-0000-0000-000000000000}"/>
          </ac:spMkLst>
        </pc:spChg>
        <pc:spChg chg="del">
          <ac:chgData name="Ulf Liebal" userId="294b3999772e6136" providerId="Windows Live" clId="Web-{A9BD803C-0677-4451-8DE1-3C4BDAA3AAB4}" dt="2021-05-19T14:56:19.238" v="719"/>
          <ac:spMkLst>
            <pc:docMk/>
            <pc:sldMk cId="3671425598" sldId="286"/>
            <ac:spMk id="11" creationId="{00000000-0000-0000-0000-000000000000}"/>
          </ac:spMkLst>
        </pc:spChg>
        <pc:spChg chg="add mod">
          <ac:chgData name="Ulf Liebal" userId="294b3999772e6136" providerId="Windows Live" clId="Web-{A9BD803C-0677-4451-8DE1-3C4BDAA3AAB4}" dt="2021-05-19T16:03:49.628" v="1031" actId="1076"/>
          <ac:spMkLst>
            <pc:docMk/>
            <pc:sldMk cId="3671425598" sldId="286"/>
            <ac:spMk id="12" creationId="{24BCF95F-7E75-4792-8266-84F22438BC5F}"/>
          </ac:spMkLst>
        </pc:spChg>
        <pc:spChg chg="add mod">
          <ac:chgData name="Ulf Liebal" userId="294b3999772e6136" providerId="Windows Live" clId="Web-{A9BD803C-0677-4451-8DE1-3C4BDAA3AAB4}" dt="2021-05-19T16:03:46.206" v="1030" actId="1076"/>
          <ac:spMkLst>
            <pc:docMk/>
            <pc:sldMk cId="3671425598" sldId="286"/>
            <ac:spMk id="13" creationId="{8EE44C20-D7B2-4430-BE5E-2CA3D01A35F1}"/>
          </ac:spMkLst>
        </pc:spChg>
        <pc:spChg chg="add mod">
          <ac:chgData name="Ulf Liebal" userId="294b3999772e6136" providerId="Windows Live" clId="Web-{A9BD803C-0677-4451-8DE1-3C4BDAA3AAB4}" dt="2021-05-19T16:00:24.263" v="1005" actId="1076"/>
          <ac:spMkLst>
            <pc:docMk/>
            <pc:sldMk cId="3671425598" sldId="286"/>
            <ac:spMk id="14" creationId="{563DDBAD-3925-401C-9603-C06672192B28}"/>
          </ac:spMkLst>
        </pc:spChg>
        <pc:spChg chg="add mod">
          <ac:chgData name="Ulf Liebal" userId="294b3999772e6136" providerId="Windows Live" clId="Web-{A9BD803C-0677-4451-8DE1-3C4BDAA3AAB4}" dt="2021-05-19T15:58:51.557" v="984" actId="1076"/>
          <ac:spMkLst>
            <pc:docMk/>
            <pc:sldMk cId="3671425598" sldId="286"/>
            <ac:spMk id="17" creationId="{CE1F32DA-E8D3-40CB-893B-C93FB3DFAEE6}"/>
          </ac:spMkLst>
        </pc:spChg>
        <pc:spChg chg="add mod">
          <ac:chgData name="Ulf Liebal" userId="294b3999772e6136" providerId="Windows Live" clId="Web-{A9BD803C-0677-4451-8DE1-3C4BDAA3AAB4}" dt="2021-05-19T16:17:15.102" v="1147" actId="20577"/>
          <ac:spMkLst>
            <pc:docMk/>
            <pc:sldMk cId="3671425598" sldId="286"/>
            <ac:spMk id="18" creationId="{00B43383-B9A4-46EF-9CFF-69BDF58DB628}"/>
          </ac:spMkLst>
        </pc:spChg>
        <pc:spChg chg="add mod">
          <ac:chgData name="Ulf Liebal" userId="294b3999772e6136" providerId="Windows Live" clId="Web-{A9BD803C-0677-4451-8DE1-3C4BDAA3AAB4}" dt="2021-05-19T16:07:40.790" v="1057" actId="1076"/>
          <ac:spMkLst>
            <pc:docMk/>
            <pc:sldMk cId="3671425598" sldId="286"/>
            <ac:spMk id="20" creationId="{63C399E2-4D23-420B-9D7F-6D69E8F00FFE}"/>
          </ac:spMkLst>
        </pc:spChg>
        <pc:spChg chg="add mod">
          <ac:chgData name="Ulf Liebal" userId="294b3999772e6136" providerId="Windows Live" clId="Web-{A9BD803C-0677-4451-8DE1-3C4BDAA3AAB4}" dt="2021-05-19T15:57:46.134" v="963" actId="1076"/>
          <ac:spMkLst>
            <pc:docMk/>
            <pc:sldMk cId="3671425598" sldId="286"/>
            <ac:spMk id="21" creationId="{2581DC27-3FEF-4327-8286-1F354565834B}"/>
          </ac:spMkLst>
        </pc:spChg>
        <pc:spChg chg="add mod">
          <ac:chgData name="Ulf Liebal" userId="294b3999772e6136" providerId="Windows Live" clId="Web-{A9BD803C-0677-4451-8DE1-3C4BDAA3AAB4}" dt="2021-05-19T16:04:53.989" v="1041"/>
          <ac:spMkLst>
            <pc:docMk/>
            <pc:sldMk cId="3671425598" sldId="286"/>
            <ac:spMk id="23" creationId="{06793426-3EA4-4F0D-BD77-23E0DAAFF0DB}"/>
          </ac:spMkLst>
        </pc:spChg>
        <pc:spChg chg="add del">
          <ac:chgData name="Ulf Liebal" userId="294b3999772e6136" providerId="Windows Live" clId="Web-{A9BD803C-0677-4451-8DE1-3C4BDAA3AAB4}" dt="2021-05-19T16:04:32.707" v="1036"/>
          <ac:spMkLst>
            <pc:docMk/>
            <pc:sldMk cId="3671425598" sldId="286"/>
            <ac:spMk id="24" creationId="{F733F5F6-C0D1-47B2-AC1B-EA2C94C858D5}"/>
          </ac:spMkLst>
        </pc:spChg>
        <pc:spChg chg="add del mod">
          <ac:chgData name="Ulf Liebal" userId="294b3999772e6136" providerId="Windows Live" clId="Web-{A9BD803C-0677-4451-8DE1-3C4BDAA3AAB4}" dt="2021-05-19T16:07:16.071" v="1051"/>
          <ac:spMkLst>
            <pc:docMk/>
            <pc:sldMk cId="3671425598" sldId="286"/>
            <ac:spMk id="27" creationId="{F61F9EF2-356D-4FBE-ABCD-1EA2A9A1B9D4}"/>
          </ac:spMkLst>
        </pc:spChg>
        <pc:spChg chg="add mod">
          <ac:chgData name="Ulf Liebal" userId="294b3999772e6136" providerId="Windows Live" clId="Web-{A9BD803C-0677-4451-8DE1-3C4BDAA3AAB4}" dt="2021-05-19T16:08:33.245" v="1066" actId="20577"/>
          <ac:spMkLst>
            <pc:docMk/>
            <pc:sldMk cId="3671425598" sldId="286"/>
            <ac:spMk id="28" creationId="{E32B8458-4FAA-4621-BB12-69B69037565C}"/>
          </ac:spMkLst>
        </pc:spChg>
        <pc:spChg chg="add mod">
          <ac:chgData name="Ulf Liebal" userId="294b3999772e6136" providerId="Windows Live" clId="Web-{A9BD803C-0677-4451-8DE1-3C4BDAA3AAB4}" dt="2021-05-19T16:17:14.743" v="1146" actId="20577"/>
          <ac:spMkLst>
            <pc:docMk/>
            <pc:sldMk cId="3671425598" sldId="286"/>
            <ac:spMk id="29" creationId="{27A18C9C-6E59-48B1-BEE8-31FDC6885DCE}"/>
          </ac:spMkLst>
        </pc:spChg>
        <pc:spChg chg="add mod">
          <ac:chgData name="Ulf Liebal" userId="294b3999772e6136" providerId="Windows Live" clId="Web-{A9BD803C-0677-4451-8DE1-3C4BDAA3AAB4}" dt="2021-05-19T16:20:23.170" v="1165" actId="1076"/>
          <ac:spMkLst>
            <pc:docMk/>
            <pc:sldMk cId="3671425598" sldId="286"/>
            <ac:spMk id="32" creationId="{E7361458-BD5B-45AF-A31E-9FC0F5E50463}"/>
          </ac:spMkLst>
        </pc:spChg>
        <pc:spChg chg="add mod">
          <ac:chgData name="Ulf Liebal" userId="294b3999772e6136" providerId="Windows Live" clId="Web-{A9BD803C-0677-4451-8DE1-3C4BDAA3AAB4}" dt="2021-05-19T16:20:11.670" v="1164" actId="1076"/>
          <ac:spMkLst>
            <pc:docMk/>
            <pc:sldMk cId="3671425598" sldId="286"/>
            <ac:spMk id="34" creationId="{B9AEF866-3BC8-41F5-9C4B-24B67776D766}"/>
          </ac:spMkLst>
        </pc:spChg>
        <pc:grpChg chg="add del mod">
          <ac:chgData name="Ulf Liebal" userId="294b3999772e6136" providerId="Windows Live" clId="Web-{A9BD803C-0677-4451-8DE1-3C4BDAA3AAB4}" dt="2021-05-19T15:59:41.699" v="997"/>
          <ac:grpSpMkLst>
            <pc:docMk/>
            <pc:sldMk cId="3671425598" sldId="286"/>
            <ac:grpSpMk id="19" creationId="{53B032B4-2CFE-4533-82E3-74459F3DDC28}"/>
          </ac:grpSpMkLst>
        </pc:grpChg>
        <pc:grpChg chg="add mod">
          <ac:chgData name="Ulf Liebal" userId="294b3999772e6136" providerId="Windows Live" clId="Web-{A9BD803C-0677-4451-8DE1-3C4BDAA3AAB4}" dt="2021-05-19T16:05:00.614" v="1042" actId="1076"/>
          <ac:grpSpMkLst>
            <pc:docMk/>
            <pc:sldMk cId="3671425598" sldId="286"/>
            <ac:grpSpMk id="22" creationId="{63538A7B-AC4A-4B29-B761-F33E7A6E5899}"/>
          </ac:grpSpMkLst>
        </pc:grpChg>
        <pc:grpChg chg="add">
          <ac:chgData name="Ulf Liebal" userId="294b3999772e6136" providerId="Windows Live" clId="Web-{A9BD803C-0677-4451-8DE1-3C4BDAA3AAB4}" dt="2021-05-19T16:05:08.333" v="1043"/>
          <ac:grpSpMkLst>
            <pc:docMk/>
            <pc:sldMk cId="3671425598" sldId="286"/>
            <ac:grpSpMk id="25" creationId="{8C9375AB-74CA-4F06-AEE7-2ED8AB8FE978}"/>
          </ac:grpSpMkLst>
        </pc:grpChg>
        <pc:grpChg chg="add mod">
          <ac:chgData name="Ulf Liebal" userId="294b3999772e6136" providerId="Windows Live" clId="Web-{A9BD803C-0677-4451-8DE1-3C4BDAA3AAB4}" dt="2021-05-19T16:05:55.787" v="1046" actId="1076"/>
          <ac:grpSpMkLst>
            <pc:docMk/>
            <pc:sldMk cId="3671425598" sldId="286"/>
            <ac:grpSpMk id="26" creationId="{FF6A4B32-AB05-4E32-AE18-D7EA9D30ADC4}"/>
          </ac:grpSpMkLst>
        </pc:grpChg>
        <pc:picChg chg="add mod">
          <ac:chgData name="Ulf Liebal" userId="294b3999772e6136" providerId="Windows Live" clId="Web-{A9BD803C-0677-4451-8DE1-3C4BDAA3AAB4}" dt="2021-05-19T16:07:34.868" v="1056" actId="1076"/>
          <ac:picMkLst>
            <pc:docMk/>
            <pc:sldMk cId="3671425598" sldId="286"/>
            <ac:picMk id="3" creationId="{1CB264D1-DECA-4750-8EF9-2FFF0D89A69C}"/>
          </ac:picMkLst>
        </pc:picChg>
        <pc:picChg chg="add mod topLvl">
          <ac:chgData name="Ulf Liebal" userId="294b3999772e6136" providerId="Windows Live" clId="Web-{A9BD803C-0677-4451-8DE1-3C4BDAA3AAB4}" dt="2021-05-19T16:00:26.466" v="1006" actId="1076"/>
          <ac:picMkLst>
            <pc:docMk/>
            <pc:sldMk cId="3671425598" sldId="286"/>
            <ac:picMk id="5" creationId="{3346BE5D-57AF-48F6-B8D9-43CFFDC5FEA8}"/>
          </ac:picMkLst>
        </pc:picChg>
        <pc:picChg chg="del">
          <ac:chgData name="Ulf Liebal" userId="294b3999772e6136" providerId="Windows Live" clId="Web-{A9BD803C-0677-4451-8DE1-3C4BDAA3AAB4}" dt="2021-05-19T14:15:22.268" v="713"/>
          <ac:picMkLst>
            <pc:docMk/>
            <pc:sldMk cId="3671425598" sldId="286"/>
            <ac:picMk id="6" creationId="{00000000-0000-0000-0000-000000000000}"/>
          </ac:picMkLst>
        </pc:picChg>
        <pc:picChg chg="add mod">
          <ac:chgData name="Ulf Liebal" userId="294b3999772e6136" providerId="Windows Live" clId="Web-{A9BD803C-0677-4451-8DE1-3C4BDAA3AAB4}" dt="2021-05-19T16:07:28.774" v="1055" actId="1076"/>
          <ac:picMkLst>
            <pc:docMk/>
            <pc:sldMk cId="3671425598" sldId="286"/>
            <ac:picMk id="6" creationId="{79EC066E-92E6-4BE1-97E9-A135646A6D41}"/>
          </ac:picMkLst>
        </pc:picChg>
        <pc:picChg chg="add mod">
          <ac:chgData name="Ulf Liebal" userId="294b3999772e6136" providerId="Windows Live" clId="Web-{A9BD803C-0677-4451-8DE1-3C4BDAA3AAB4}" dt="2021-05-19T15:59:04.870" v="991" actId="1076"/>
          <ac:picMkLst>
            <pc:docMk/>
            <pc:sldMk cId="3671425598" sldId="286"/>
            <ac:picMk id="7" creationId="{E247CBD4-EEB4-4572-BC8E-2B22999CC6D8}"/>
          </ac:picMkLst>
        </pc:picChg>
        <pc:picChg chg="add del mod">
          <ac:chgData name="Ulf Liebal" userId="294b3999772e6136" providerId="Windows Live" clId="Web-{A9BD803C-0677-4451-8DE1-3C4BDAA3AAB4}" dt="2021-05-19T15:37:06.679" v="810"/>
          <ac:picMkLst>
            <pc:docMk/>
            <pc:sldMk cId="3671425598" sldId="286"/>
            <ac:picMk id="10" creationId="{DAAB65DF-8E90-4E79-9087-E713D0A83ED6}"/>
          </ac:picMkLst>
        </pc:picChg>
        <pc:picChg chg="add mod">
          <ac:chgData name="Ulf Liebal" userId="294b3999772e6136" providerId="Windows Live" clId="Web-{A9BD803C-0677-4451-8DE1-3C4BDAA3AAB4}" dt="2021-05-19T15:57:56.446" v="966" actId="1076"/>
          <ac:picMkLst>
            <pc:docMk/>
            <pc:sldMk cId="3671425598" sldId="286"/>
            <ac:picMk id="15" creationId="{43B56982-D5BF-414D-A68D-8056EC8B4A88}"/>
          </ac:picMkLst>
        </pc:picChg>
        <pc:picChg chg="add mod">
          <ac:chgData name="Ulf Liebal" userId="294b3999772e6136" providerId="Windows Live" clId="Web-{A9BD803C-0677-4451-8DE1-3C4BDAA3AAB4}" dt="2021-05-19T15:58:51.542" v="983" actId="1076"/>
          <ac:picMkLst>
            <pc:docMk/>
            <pc:sldMk cId="3671425598" sldId="286"/>
            <ac:picMk id="16" creationId="{6C0ED906-9878-4B97-BA65-AF74FCBF33BE}"/>
          </ac:picMkLst>
        </pc:picChg>
        <pc:picChg chg="add mod">
          <ac:chgData name="Ulf Liebal" userId="294b3999772e6136" providerId="Windows Live" clId="Web-{A9BD803C-0677-4451-8DE1-3C4BDAA3AAB4}" dt="2021-05-19T16:17:54.197" v="1153" actId="1076"/>
          <ac:picMkLst>
            <pc:docMk/>
            <pc:sldMk cId="3671425598" sldId="286"/>
            <ac:picMk id="31" creationId="{891E4F05-0D57-4979-ADF0-A2E8E075999B}"/>
          </ac:picMkLst>
        </pc:picChg>
        <pc:picChg chg="add mod">
          <ac:chgData name="Ulf Liebal" userId="294b3999772e6136" providerId="Windows Live" clId="Web-{A9BD803C-0677-4451-8DE1-3C4BDAA3AAB4}" dt="2021-05-19T16:18:42.589" v="1158" actId="1076"/>
          <ac:picMkLst>
            <pc:docMk/>
            <pc:sldMk cId="3671425598" sldId="286"/>
            <ac:picMk id="33" creationId="{308ADD70-807F-46E0-A2DC-34FF5B86246F}"/>
          </ac:picMkLst>
        </pc:picChg>
      </pc:sldChg>
      <pc:sldChg chg="modSp add ord replId">
        <pc:chgData name="Ulf Liebal" userId="294b3999772e6136" providerId="Windows Live" clId="Web-{A9BD803C-0677-4451-8DE1-3C4BDAA3AAB4}" dt="2021-05-19T16:22:15.610" v="1201" actId="14100"/>
        <pc:sldMkLst>
          <pc:docMk/>
          <pc:sldMk cId="3399433803" sldId="287"/>
        </pc:sldMkLst>
        <pc:spChg chg="mod">
          <ac:chgData name="Ulf Liebal" userId="294b3999772e6136" providerId="Windows Live" clId="Web-{A9BD803C-0677-4451-8DE1-3C4BDAA3AAB4}" dt="2021-05-19T16:21:51.954" v="1170" actId="20577"/>
          <ac:spMkLst>
            <pc:docMk/>
            <pc:sldMk cId="3399433803" sldId="287"/>
            <ac:spMk id="2" creationId="{C6E0B516-9238-4B20-A50D-2CBBE0AEDD69}"/>
          </ac:spMkLst>
        </pc:spChg>
        <pc:spChg chg="mod">
          <ac:chgData name="Ulf Liebal" userId="294b3999772e6136" providerId="Windows Live" clId="Web-{A9BD803C-0677-4451-8DE1-3C4BDAA3AAB4}" dt="2021-05-19T16:22:15.610" v="1201" actId="14100"/>
          <ac:spMkLst>
            <pc:docMk/>
            <pc:sldMk cId="3399433803" sldId="287"/>
            <ac:spMk id="7" creationId="{6709BD37-4EC7-4F53-B438-C7958B778DCE}"/>
          </ac:spMkLst>
        </pc:spChg>
      </pc:sldChg>
    </pc:docChg>
  </pc:docChgLst>
  <pc:docChgLst>
    <pc:chgData name="Ulf Liebal" userId="294b3999772e6136" providerId="Windows Live" clId="Web-{D2A42CDF-C62C-4740-AF1C-134217014878}"/>
    <pc:docChg chg="addSld modSld sldOrd">
      <pc:chgData name="Ulf Liebal" userId="294b3999772e6136" providerId="Windows Live" clId="Web-{D2A42CDF-C62C-4740-AF1C-134217014878}" dt="2020-06-18T13:49:13.832" v="72"/>
      <pc:docMkLst>
        <pc:docMk/>
      </pc:docMkLst>
      <pc:sldChg chg="addSp delSp modSp new ord">
        <pc:chgData name="Ulf Liebal" userId="294b3999772e6136" providerId="Windows Live" clId="Web-{D2A42CDF-C62C-4740-AF1C-134217014878}" dt="2020-06-18T13:48:36.847" v="65" actId="20577"/>
        <pc:sldMkLst>
          <pc:docMk/>
          <pc:sldMk cId="74597144" sldId="261"/>
        </pc:sldMkLst>
        <pc:spChg chg="del">
          <ac:chgData name="Ulf Liebal" userId="294b3999772e6136" providerId="Windows Live" clId="Web-{D2A42CDF-C62C-4740-AF1C-134217014878}" dt="2020-06-18T13:44:43.001" v="2"/>
          <ac:spMkLst>
            <pc:docMk/>
            <pc:sldMk cId="74597144" sldId="261"/>
            <ac:spMk id="2" creationId="{408152B3-96BF-4191-A9AB-2FE3FB7C121F}"/>
          </ac:spMkLst>
        </pc:spChg>
        <pc:spChg chg="del">
          <ac:chgData name="Ulf Liebal" userId="294b3999772e6136" providerId="Windows Live" clId="Web-{D2A42CDF-C62C-4740-AF1C-134217014878}" dt="2020-06-18T13:44:46.470" v="3"/>
          <ac:spMkLst>
            <pc:docMk/>
            <pc:sldMk cId="74597144" sldId="261"/>
            <ac:spMk id="3" creationId="{566134FD-0D10-449A-986C-45D9B6F3C5B7}"/>
          </ac:spMkLst>
        </pc:spChg>
        <pc:spChg chg="add mod">
          <ac:chgData name="Ulf Liebal" userId="294b3999772e6136" providerId="Windows Live" clId="Web-{D2A42CDF-C62C-4740-AF1C-134217014878}" dt="2020-06-18T13:48:36.847" v="65" actId="20577"/>
          <ac:spMkLst>
            <pc:docMk/>
            <pc:sldMk cId="74597144" sldId="261"/>
            <ac:spMk id="5" creationId="{55BD9408-F9B2-43C9-A2DD-FC782C561DC1}"/>
          </ac:spMkLst>
        </pc:spChg>
      </pc:sldChg>
      <pc:sldChg chg="addSp delSp modSp new">
        <pc:chgData name="Ulf Liebal" userId="294b3999772e6136" providerId="Windows Live" clId="Web-{D2A42CDF-C62C-4740-AF1C-134217014878}" dt="2020-06-18T13:49:13.832" v="72"/>
        <pc:sldMkLst>
          <pc:docMk/>
          <pc:sldMk cId="637789406" sldId="262"/>
        </pc:sldMkLst>
        <pc:spChg chg="del">
          <ac:chgData name="Ulf Liebal" userId="294b3999772e6136" providerId="Windows Live" clId="Web-{D2A42CDF-C62C-4740-AF1C-134217014878}" dt="2020-06-18T13:48:42.550" v="68"/>
          <ac:spMkLst>
            <pc:docMk/>
            <pc:sldMk cId="637789406" sldId="262"/>
            <ac:spMk id="2" creationId="{404601CE-4873-46DA-A8BB-2D236E09C364}"/>
          </ac:spMkLst>
        </pc:spChg>
        <pc:spChg chg="del">
          <ac:chgData name="Ulf Liebal" userId="294b3999772e6136" providerId="Windows Live" clId="Web-{D2A42CDF-C62C-4740-AF1C-134217014878}" dt="2020-06-18T13:48:44.784" v="69"/>
          <ac:spMkLst>
            <pc:docMk/>
            <pc:sldMk cId="637789406" sldId="262"/>
            <ac:spMk id="3" creationId="{171B5173-CB97-4A75-B23B-C821076A75DD}"/>
          </ac:spMkLst>
        </pc:spChg>
        <pc:picChg chg="add del mod">
          <ac:chgData name="Ulf Liebal" userId="294b3999772e6136" providerId="Windows Live" clId="Web-{D2A42CDF-C62C-4740-AF1C-134217014878}" dt="2020-06-18T13:49:13.832" v="72"/>
          <ac:picMkLst>
            <pc:docMk/>
            <pc:sldMk cId="637789406" sldId="262"/>
            <ac:picMk id="4" creationId="{45B8EEEB-B80C-4C4E-9259-2A68F3C43C26}"/>
          </ac:picMkLst>
        </pc:picChg>
      </pc:sldChg>
    </pc:docChg>
  </pc:docChgLst>
  <pc:docChgLst>
    <pc:chgData name="Ulf Liebal" userId="294b3999772e6136" providerId="Windows Live" clId="Web-{E6A63368-9DA1-4DAE-80BB-7EF382D66B24}"/>
    <pc:docChg chg="addSld delSld modSld sldOrd">
      <pc:chgData name="Ulf Liebal" userId="294b3999772e6136" providerId="Windows Live" clId="Web-{E6A63368-9DA1-4DAE-80BB-7EF382D66B24}" dt="2021-05-14T13:30:56.330" v="284" actId="20577"/>
      <pc:docMkLst>
        <pc:docMk/>
      </pc:docMkLst>
      <pc:sldChg chg="addSp delSp modSp">
        <pc:chgData name="Ulf Liebal" userId="294b3999772e6136" providerId="Windows Live" clId="Web-{E6A63368-9DA1-4DAE-80BB-7EF382D66B24}" dt="2021-05-14T09:18:39.138" v="218" actId="1076"/>
        <pc:sldMkLst>
          <pc:docMk/>
          <pc:sldMk cId="2950842444" sldId="263"/>
        </pc:sldMkLst>
        <pc:spChg chg="mod">
          <ac:chgData name="Ulf Liebal" userId="294b3999772e6136" providerId="Windows Live" clId="Web-{E6A63368-9DA1-4DAE-80BB-7EF382D66B24}" dt="2021-05-14T09:13:05.581" v="166" actId="14100"/>
          <ac:spMkLst>
            <pc:docMk/>
            <pc:sldMk cId="2950842444" sldId="263"/>
            <ac:spMk id="11" creationId="{978DFABF-5893-41F0-911B-A0200E9D91D5}"/>
          </ac:spMkLst>
        </pc:spChg>
        <pc:picChg chg="add mod">
          <ac:chgData name="Ulf Liebal" userId="294b3999772e6136" providerId="Windows Live" clId="Web-{E6A63368-9DA1-4DAE-80BB-7EF382D66B24}" dt="2021-05-14T09:18:39.138" v="218" actId="1076"/>
          <ac:picMkLst>
            <pc:docMk/>
            <pc:sldMk cId="2950842444" sldId="263"/>
            <ac:picMk id="3" creationId="{C87BEA8C-BB88-426D-9B4C-AC2A106C468E}"/>
          </ac:picMkLst>
        </pc:picChg>
        <pc:picChg chg="del">
          <ac:chgData name="Ulf Liebal" userId="294b3999772e6136" providerId="Windows Live" clId="Web-{E6A63368-9DA1-4DAE-80BB-7EF382D66B24}" dt="2021-05-14T08:37:53.672" v="0"/>
          <ac:picMkLst>
            <pc:docMk/>
            <pc:sldMk cId="2950842444" sldId="263"/>
            <ac:picMk id="7" creationId="{DB398784-5632-4807-99C3-CB1A855D80EC}"/>
          </ac:picMkLst>
        </pc:picChg>
      </pc:sldChg>
      <pc:sldChg chg="del">
        <pc:chgData name="Ulf Liebal" userId="294b3999772e6136" providerId="Windows Live" clId="Web-{E6A63368-9DA1-4DAE-80BB-7EF382D66B24}" dt="2021-05-14T09:11:56.813" v="136"/>
        <pc:sldMkLst>
          <pc:docMk/>
          <pc:sldMk cId="2425924314" sldId="266"/>
        </pc:sldMkLst>
      </pc:sldChg>
      <pc:sldChg chg="addSp delSp modSp ord">
        <pc:chgData name="Ulf Liebal" userId="294b3999772e6136" providerId="Windows Live" clId="Web-{E6A63368-9DA1-4DAE-80BB-7EF382D66B24}" dt="2021-05-14T12:49:38.256" v="262"/>
        <pc:sldMkLst>
          <pc:docMk/>
          <pc:sldMk cId="1550085289" sldId="267"/>
        </pc:sldMkLst>
        <pc:spChg chg="add del mod">
          <ac:chgData name="Ulf Liebal" userId="294b3999772e6136" providerId="Windows Live" clId="Web-{E6A63368-9DA1-4DAE-80BB-7EF382D66B24}" dt="2021-05-14T12:49:38.256" v="262"/>
          <ac:spMkLst>
            <pc:docMk/>
            <pc:sldMk cId="1550085289" sldId="267"/>
            <ac:spMk id="3" creationId="{9DC13778-71C2-433E-BF1C-C5464F7C889E}"/>
          </ac:spMkLst>
        </pc:spChg>
        <pc:picChg chg="mod">
          <ac:chgData name="Ulf Liebal" userId="294b3999772e6136" providerId="Windows Live" clId="Web-{E6A63368-9DA1-4DAE-80BB-7EF382D66B24}" dt="2021-05-14T12:49:04.630" v="260"/>
          <ac:picMkLst>
            <pc:docMk/>
            <pc:sldMk cId="1550085289" sldId="267"/>
            <ac:picMk id="41" creationId="{0CD71BD9-B084-48FF-AE81-B9277C7518CB}"/>
          </ac:picMkLst>
        </pc:picChg>
      </pc:sldChg>
      <pc:sldChg chg="del">
        <pc:chgData name="Ulf Liebal" userId="294b3999772e6136" providerId="Windows Live" clId="Web-{E6A63368-9DA1-4DAE-80BB-7EF382D66B24}" dt="2021-05-14T09:11:44.032" v="135"/>
        <pc:sldMkLst>
          <pc:docMk/>
          <pc:sldMk cId="2122993293" sldId="268"/>
        </pc:sldMkLst>
      </pc:sldChg>
      <pc:sldChg chg="del">
        <pc:chgData name="Ulf Liebal" userId="294b3999772e6136" providerId="Windows Live" clId="Web-{E6A63368-9DA1-4DAE-80BB-7EF382D66B24}" dt="2021-05-14T09:11:40.188" v="134"/>
        <pc:sldMkLst>
          <pc:docMk/>
          <pc:sldMk cId="2089216678" sldId="269"/>
        </pc:sldMkLst>
      </pc:sldChg>
      <pc:sldChg chg="ord">
        <pc:chgData name="Ulf Liebal" userId="294b3999772e6136" providerId="Windows Live" clId="Web-{E6A63368-9DA1-4DAE-80BB-7EF382D66B24}" dt="2021-05-14T09:14:19.115" v="171"/>
        <pc:sldMkLst>
          <pc:docMk/>
          <pc:sldMk cId="2673332384" sldId="270"/>
        </pc:sldMkLst>
      </pc:sldChg>
      <pc:sldChg chg="del">
        <pc:chgData name="Ulf Liebal" userId="294b3999772e6136" providerId="Windows Live" clId="Web-{E6A63368-9DA1-4DAE-80BB-7EF382D66B24}" dt="2021-05-14T09:11:34.875" v="133"/>
        <pc:sldMkLst>
          <pc:docMk/>
          <pc:sldMk cId="3923105805" sldId="271"/>
        </pc:sldMkLst>
      </pc:sldChg>
      <pc:sldChg chg="ord">
        <pc:chgData name="Ulf Liebal" userId="294b3999772e6136" providerId="Windows Live" clId="Web-{E6A63368-9DA1-4DAE-80BB-7EF382D66B24}" dt="2021-05-14T09:14:14.911" v="169"/>
        <pc:sldMkLst>
          <pc:docMk/>
          <pc:sldMk cId="228136165" sldId="272"/>
        </pc:sldMkLst>
      </pc:sldChg>
      <pc:sldChg chg="delSp modSp add ord">
        <pc:chgData name="Ulf Liebal" userId="294b3999772e6136" providerId="Windows Live" clId="Web-{E6A63368-9DA1-4DAE-80BB-7EF382D66B24}" dt="2021-05-14T13:30:56.330" v="284" actId="20577"/>
        <pc:sldMkLst>
          <pc:docMk/>
          <pc:sldMk cId="1714395451" sldId="273"/>
        </pc:sldMkLst>
        <pc:spChg chg="mod">
          <ac:chgData name="Ulf Liebal" userId="294b3999772e6136" providerId="Windows Live" clId="Web-{E6A63368-9DA1-4DAE-80BB-7EF382D66B24}" dt="2021-05-14T13:30:56.330" v="284" actId="20577"/>
          <ac:spMkLst>
            <pc:docMk/>
            <pc:sldMk cId="1714395451" sldId="273"/>
            <ac:spMk id="2" creationId="{00000000-0000-0000-0000-000000000000}"/>
          </ac:spMkLst>
        </pc:spChg>
        <pc:picChg chg="del">
          <ac:chgData name="Ulf Liebal" userId="294b3999772e6136" providerId="Windows Live" clId="Web-{E6A63368-9DA1-4DAE-80BB-7EF382D66B24}" dt="2021-05-14T08:40:11.020" v="27"/>
          <ac:picMkLst>
            <pc:docMk/>
            <pc:sldMk cId="1714395451" sldId="273"/>
            <ac:picMk id="4" creationId="{36456286-9769-4200-A74C-C710449CFD98}"/>
          </ac:picMkLst>
        </pc:picChg>
      </pc:sldChg>
      <pc:sldChg chg="addSp delSp modSp add">
        <pc:chgData name="Ulf Liebal" userId="294b3999772e6136" providerId="Windows Live" clId="Web-{E6A63368-9DA1-4DAE-80BB-7EF382D66B24}" dt="2021-05-14T13:19:58.517" v="271" actId="1076"/>
        <pc:sldMkLst>
          <pc:docMk/>
          <pc:sldMk cId="3342103405" sldId="274"/>
        </pc:sldMkLst>
        <pc:spChg chg="mod">
          <ac:chgData name="Ulf Liebal" userId="294b3999772e6136" providerId="Windows Live" clId="Web-{E6A63368-9DA1-4DAE-80BB-7EF382D66B24}" dt="2021-05-14T09:11:09.171" v="130" actId="20577"/>
          <ac:spMkLst>
            <pc:docMk/>
            <pc:sldMk cId="3342103405" sldId="274"/>
            <ac:spMk id="5" creationId="{CD9E0E5A-E07A-4F57-9969-34CE36963035}"/>
          </ac:spMkLst>
        </pc:spChg>
        <pc:picChg chg="del">
          <ac:chgData name="Ulf Liebal" userId="294b3999772e6136" providerId="Windows Live" clId="Web-{E6A63368-9DA1-4DAE-80BB-7EF382D66B24}" dt="2021-05-14T08:49:18.568" v="29"/>
          <ac:picMkLst>
            <pc:docMk/>
            <pc:sldMk cId="3342103405" sldId="274"/>
            <ac:picMk id="3" creationId="{00000000-0000-0000-0000-000000000000}"/>
          </ac:picMkLst>
        </pc:picChg>
        <pc:picChg chg="add mod">
          <ac:chgData name="Ulf Liebal" userId="294b3999772e6136" providerId="Windows Live" clId="Web-{E6A63368-9DA1-4DAE-80BB-7EF382D66B24}" dt="2021-05-14T13:19:58.517" v="271" actId="1076"/>
          <ac:picMkLst>
            <pc:docMk/>
            <pc:sldMk cId="3342103405" sldId="274"/>
            <ac:picMk id="3" creationId="{E8E83061-32A9-4139-8041-062F92BD4EC8}"/>
          </ac:picMkLst>
        </pc:picChg>
      </pc:sldChg>
      <pc:sldChg chg="delSp modSp new ord">
        <pc:chgData name="Ulf Liebal" userId="294b3999772e6136" providerId="Windows Live" clId="Web-{E6A63368-9DA1-4DAE-80BB-7EF382D66B24}" dt="2021-05-14T09:16:19.415" v="203"/>
        <pc:sldMkLst>
          <pc:docMk/>
          <pc:sldMk cId="1224782357" sldId="275"/>
        </pc:sldMkLst>
        <pc:spChg chg="mod">
          <ac:chgData name="Ulf Liebal" userId="294b3999772e6136" providerId="Windows Live" clId="Web-{E6A63368-9DA1-4DAE-80BB-7EF382D66B24}" dt="2021-05-14T09:16:15.071" v="202" actId="20577"/>
          <ac:spMkLst>
            <pc:docMk/>
            <pc:sldMk cId="1224782357" sldId="275"/>
            <ac:spMk id="2" creationId="{C6E0B516-9238-4B20-A50D-2CBBE0AEDD69}"/>
          </ac:spMkLst>
        </pc:spChg>
        <pc:spChg chg="del">
          <ac:chgData name="Ulf Liebal" userId="294b3999772e6136" providerId="Windows Live" clId="Web-{E6A63368-9DA1-4DAE-80BB-7EF382D66B24}" dt="2021-05-14T09:16:19.415" v="203"/>
          <ac:spMkLst>
            <pc:docMk/>
            <pc:sldMk cId="1224782357" sldId="275"/>
            <ac:spMk id="3" creationId="{CF2A1487-BDD4-4471-804B-A977C78A4C16}"/>
          </ac:spMkLst>
        </pc:spChg>
      </pc:sldChg>
      <pc:sldChg chg="addSp modSp add ord replId">
        <pc:chgData name="Ulf Liebal" userId="294b3999772e6136" providerId="Windows Live" clId="Web-{E6A63368-9DA1-4DAE-80BB-7EF382D66B24}" dt="2021-05-14T12:55:37.453" v="266"/>
        <pc:sldMkLst>
          <pc:docMk/>
          <pc:sldMk cId="803617733" sldId="276"/>
        </pc:sldMkLst>
        <pc:spChg chg="mod">
          <ac:chgData name="Ulf Liebal" userId="294b3999772e6136" providerId="Windows Live" clId="Web-{E6A63368-9DA1-4DAE-80BB-7EF382D66B24}" dt="2021-05-14T09:17:17.901" v="204" actId="20577"/>
          <ac:spMkLst>
            <pc:docMk/>
            <pc:sldMk cId="803617733" sldId="276"/>
            <ac:spMk id="2" creationId="{EB3DBFD1-41A9-478D-AA0F-C72E1A9609FE}"/>
          </ac:spMkLst>
        </pc:spChg>
        <pc:spChg chg="mod">
          <ac:chgData name="Ulf Liebal" userId="294b3999772e6136" providerId="Windows Live" clId="Web-{E6A63368-9DA1-4DAE-80BB-7EF382D66B24}" dt="2021-05-14T09:17:26.042" v="209" actId="20577"/>
          <ac:spMkLst>
            <pc:docMk/>
            <pc:sldMk cId="803617733" sldId="276"/>
            <ac:spMk id="11" creationId="{978DFABF-5893-41F0-911B-A0200E9D91D5}"/>
          </ac:spMkLst>
        </pc:spChg>
        <pc:picChg chg="add mod">
          <ac:chgData name="Ulf Liebal" userId="294b3999772e6136" providerId="Windows Live" clId="Web-{E6A63368-9DA1-4DAE-80BB-7EF382D66B24}" dt="2021-05-14T09:22:17.145" v="221" actId="1076"/>
          <ac:picMkLst>
            <pc:docMk/>
            <pc:sldMk cId="803617733" sldId="276"/>
            <ac:picMk id="3" creationId="{A986A7A0-9C38-411E-8833-A571F1F81B51}"/>
          </ac:picMkLst>
        </pc:picChg>
        <pc:picChg chg="add mod">
          <ac:chgData name="Ulf Liebal" userId="294b3999772e6136" providerId="Windows Live" clId="Web-{E6A63368-9DA1-4DAE-80BB-7EF382D66B24}" dt="2021-05-14T12:55:37.453" v="266"/>
          <ac:picMkLst>
            <pc:docMk/>
            <pc:sldMk cId="803617733" sldId="276"/>
            <ac:picMk id="4" creationId="{B923B6ED-359D-4D39-9342-3C41F9DA8134}"/>
          </ac:picMkLst>
        </pc:picChg>
      </pc:sldChg>
      <pc:sldChg chg="addSp delSp modSp add ord replId">
        <pc:chgData name="Ulf Liebal" userId="294b3999772e6136" providerId="Windows Live" clId="Web-{E6A63368-9DA1-4DAE-80BB-7EF382D66B24}" dt="2021-05-14T13:30:32.002" v="280" actId="1076"/>
        <pc:sldMkLst>
          <pc:docMk/>
          <pc:sldMk cId="2649927205" sldId="277"/>
        </pc:sldMkLst>
        <pc:spChg chg="mod">
          <ac:chgData name="Ulf Liebal" userId="294b3999772e6136" providerId="Windows Live" clId="Web-{E6A63368-9DA1-4DAE-80BB-7EF382D66B24}" dt="2021-05-14T09:14:42.522" v="176" actId="20577"/>
          <ac:spMkLst>
            <pc:docMk/>
            <pc:sldMk cId="2649927205" sldId="277"/>
            <ac:spMk id="2" creationId="{EB3DBFD1-41A9-478D-AA0F-C72E1A9609FE}"/>
          </ac:spMkLst>
        </pc:spChg>
        <pc:spChg chg="add del mod">
          <ac:chgData name="Ulf Liebal" userId="294b3999772e6136" providerId="Windows Live" clId="Web-{E6A63368-9DA1-4DAE-80BB-7EF382D66B24}" dt="2021-05-14T13:29:18.531" v="274"/>
          <ac:spMkLst>
            <pc:docMk/>
            <pc:sldMk cId="2649927205" sldId="277"/>
            <ac:spMk id="4" creationId="{229C7263-B611-4165-A7F7-D691AB05AF94}"/>
          </ac:spMkLst>
        </pc:spChg>
        <pc:spChg chg="mod">
          <ac:chgData name="Ulf Liebal" userId="294b3999772e6136" providerId="Windows Live" clId="Web-{E6A63368-9DA1-4DAE-80BB-7EF382D66B24}" dt="2021-05-14T09:14:53.913" v="184" actId="20577"/>
          <ac:spMkLst>
            <pc:docMk/>
            <pc:sldMk cId="2649927205" sldId="277"/>
            <ac:spMk id="11" creationId="{978DFABF-5893-41F0-911B-A0200E9D91D5}"/>
          </ac:spMkLst>
        </pc:spChg>
        <pc:picChg chg="add mod">
          <ac:chgData name="Ulf Liebal" userId="294b3999772e6136" providerId="Windows Live" clId="Web-{E6A63368-9DA1-4DAE-80BB-7EF382D66B24}" dt="2021-05-14T12:55:15.030" v="265"/>
          <ac:picMkLst>
            <pc:docMk/>
            <pc:sldMk cId="2649927205" sldId="277"/>
            <ac:picMk id="3" creationId="{75F23B75-8B4A-4FA4-A00A-9777C00F0E0D}"/>
          </ac:picMkLst>
        </pc:picChg>
        <pc:picChg chg="add del mod">
          <ac:chgData name="Ulf Liebal" userId="294b3999772e6136" providerId="Windows Live" clId="Web-{E6A63368-9DA1-4DAE-80BB-7EF382D66B24}" dt="2021-05-14T09:18:28.403" v="214"/>
          <ac:picMkLst>
            <pc:docMk/>
            <pc:sldMk cId="2649927205" sldId="277"/>
            <ac:picMk id="3" creationId="{E72C1898-AAD6-49D7-A6D5-4DABE9C63964}"/>
          </ac:picMkLst>
        </pc:picChg>
        <pc:picChg chg="add mod">
          <ac:chgData name="Ulf Liebal" userId="294b3999772e6136" providerId="Windows Live" clId="Web-{E6A63368-9DA1-4DAE-80BB-7EF382D66B24}" dt="2021-05-14T13:30:32.002" v="280" actId="1076"/>
          <ac:picMkLst>
            <pc:docMk/>
            <pc:sldMk cId="2649927205" sldId="277"/>
            <ac:picMk id="5" creationId="{5242E96A-BE3D-47EF-9356-BE8ABF7D30B6}"/>
          </ac:picMkLst>
        </pc:picChg>
      </pc:sldChg>
      <pc:sldChg chg="addSp delSp modSp add replId">
        <pc:chgData name="Ulf Liebal" userId="294b3999772e6136" providerId="Windows Live" clId="Web-{E6A63368-9DA1-4DAE-80BB-7EF382D66B24}" dt="2021-05-14T09:27:20.107" v="253" actId="1076"/>
        <pc:sldMkLst>
          <pc:docMk/>
          <pc:sldMk cId="967102681" sldId="278"/>
        </pc:sldMkLst>
        <pc:spChg chg="mod">
          <ac:chgData name="Ulf Liebal" userId="294b3999772e6136" providerId="Windows Live" clId="Web-{E6A63368-9DA1-4DAE-80BB-7EF382D66B24}" dt="2021-05-14T09:24:07.242" v="233" actId="20577"/>
          <ac:spMkLst>
            <pc:docMk/>
            <pc:sldMk cId="967102681" sldId="278"/>
            <ac:spMk id="2" creationId="{EB3DBFD1-41A9-478D-AA0F-C72E1A9609FE}"/>
          </ac:spMkLst>
        </pc:spChg>
        <pc:spChg chg="mod">
          <ac:chgData name="Ulf Liebal" userId="294b3999772e6136" providerId="Windows Live" clId="Web-{E6A63368-9DA1-4DAE-80BB-7EF382D66B24}" dt="2021-05-14T09:24:34.446" v="248" actId="20577"/>
          <ac:spMkLst>
            <pc:docMk/>
            <pc:sldMk cId="967102681" sldId="278"/>
            <ac:spMk id="11" creationId="{978DFABF-5893-41F0-911B-A0200E9D91D5}"/>
          </ac:spMkLst>
        </pc:spChg>
        <pc:picChg chg="del">
          <ac:chgData name="Ulf Liebal" userId="294b3999772e6136" providerId="Windows Live" clId="Web-{E6A63368-9DA1-4DAE-80BB-7EF382D66B24}" dt="2021-05-14T09:24:01.945" v="229"/>
          <ac:picMkLst>
            <pc:docMk/>
            <pc:sldMk cId="967102681" sldId="278"/>
            <ac:picMk id="3" creationId="{A986A7A0-9C38-411E-8833-A571F1F81B51}"/>
          </ac:picMkLst>
        </pc:picChg>
        <pc:picChg chg="del">
          <ac:chgData name="Ulf Liebal" userId="294b3999772e6136" providerId="Windows Live" clId="Web-{E6A63368-9DA1-4DAE-80BB-7EF382D66B24}" dt="2021-05-14T09:24:35.758" v="249"/>
          <ac:picMkLst>
            <pc:docMk/>
            <pc:sldMk cId="967102681" sldId="278"/>
            <ac:picMk id="4" creationId="{B923B6ED-359D-4D39-9342-3C41F9DA8134}"/>
          </ac:picMkLst>
        </pc:picChg>
        <pc:picChg chg="add mod">
          <ac:chgData name="Ulf Liebal" userId="294b3999772e6136" providerId="Windows Live" clId="Web-{E6A63368-9DA1-4DAE-80BB-7EF382D66B24}" dt="2021-05-14T09:27:20.107" v="253" actId="1076"/>
          <ac:picMkLst>
            <pc:docMk/>
            <pc:sldMk cId="967102681" sldId="278"/>
            <ac:picMk id="5" creationId="{7EE967F9-D856-4762-8AA6-158FC4FAF678}"/>
          </ac:picMkLst>
        </pc:picChg>
      </pc:sldChg>
      <pc:sldChg chg="delSp new del">
        <pc:chgData name="Ulf Liebal" userId="294b3999772e6136" providerId="Windows Live" clId="Web-{E6A63368-9DA1-4DAE-80BB-7EF382D66B24}" dt="2021-05-14T13:19:31.329" v="269"/>
        <pc:sldMkLst>
          <pc:docMk/>
          <pc:sldMk cId="2659353192" sldId="279"/>
        </pc:sldMkLst>
        <pc:spChg chg="del">
          <ac:chgData name="Ulf Liebal" userId="294b3999772e6136" providerId="Windows Live" clId="Web-{E6A63368-9DA1-4DAE-80BB-7EF382D66B24}" dt="2021-05-14T13:19:29.922" v="268"/>
          <ac:spMkLst>
            <pc:docMk/>
            <pc:sldMk cId="2659353192" sldId="279"/>
            <ac:spMk id="2" creationId="{3B620917-B886-417E-8DB3-6F28C0212337}"/>
          </ac:spMkLst>
        </pc:spChg>
      </pc:sldChg>
    </pc:docChg>
  </pc:docChgLst>
  <pc:docChgLst>
    <pc:chgData name="Ulf Liebal" userId="294b3999772e6136" providerId="Windows Live" clId="Web-{9959F954-2B5A-4602-8E18-D96408D1FB0C}"/>
    <pc:docChg chg="modSld sldOrd">
      <pc:chgData name="Ulf Liebal" userId="294b3999772e6136" providerId="Windows Live" clId="Web-{9959F954-2B5A-4602-8E18-D96408D1FB0C}" dt="2021-05-25T14:06:33.403" v="503" actId="20577"/>
      <pc:docMkLst>
        <pc:docMk/>
      </pc:docMkLst>
      <pc:sldChg chg="modSp">
        <pc:chgData name="Ulf Liebal" userId="294b3999772e6136" providerId="Windows Live" clId="Web-{9959F954-2B5A-4602-8E18-D96408D1FB0C}" dt="2021-05-25T10:09:05.102" v="163" actId="20577"/>
        <pc:sldMkLst>
          <pc:docMk/>
          <pc:sldMk cId="2950842444" sldId="263"/>
        </pc:sldMkLst>
        <pc:spChg chg="mod">
          <ac:chgData name="Ulf Liebal" userId="294b3999772e6136" providerId="Windows Live" clId="Web-{9959F954-2B5A-4602-8E18-D96408D1FB0C}" dt="2021-05-25T10:09:05.102" v="163" actId="20577"/>
          <ac:spMkLst>
            <pc:docMk/>
            <pc:sldMk cId="2950842444" sldId="263"/>
            <ac:spMk id="4" creationId="{3AFD4B81-D08A-431A-BD07-1E77589E957C}"/>
          </ac:spMkLst>
        </pc:spChg>
      </pc:sldChg>
      <pc:sldChg chg="addSp delSp modSp ord">
        <pc:chgData name="Ulf Liebal" userId="294b3999772e6136" providerId="Windows Live" clId="Web-{9959F954-2B5A-4602-8E18-D96408D1FB0C}" dt="2021-05-25T10:15:46.237" v="215" actId="1076"/>
        <pc:sldMkLst>
          <pc:docMk/>
          <pc:sldMk cId="3300907301" sldId="279"/>
        </pc:sldMkLst>
        <pc:spChg chg="mod">
          <ac:chgData name="Ulf Liebal" userId="294b3999772e6136" providerId="Windows Live" clId="Web-{9959F954-2B5A-4602-8E18-D96408D1FB0C}" dt="2021-05-25T10:12:04.903" v="168" actId="1076"/>
          <ac:spMkLst>
            <pc:docMk/>
            <pc:sldMk cId="3300907301" sldId="279"/>
            <ac:spMk id="7" creationId="{9B167709-04C6-47F6-B3A1-74F160A17E7E}"/>
          </ac:spMkLst>
        </pc:spChg>
        <pc:spChg chg="mod">
          <ac:chgData name="Ulf Liebal" userId="294b3999772e6136" providerId="Windows Live" clId="Web-{9959F954-2B5A-4602-8E18-D96408D1FB0C}" dt="2021-05-25T10:15:28.690" v="213" actId="1076"/>
          <ac:spMkLst>
            <pc:docMk/>
            <pc:sldMk cId="3300907301" sldId="279"/>
            <ac:spMk id="8" creationId="{F85BAF1F-6098-4B72-97DE-A6D72E20677B}"/>
          </ac:spMkLst>
        </pc:spChg>
        <pc:spChg chg="mod">
          <ac:chgData name="Ulf Liebal" userId="294b3999772e6136" providerId="Windows Live" clId="Web-{9959F954-2B5A-4602-8E18-D96408D1FB0C}" dt="2021-05-25T10:13:38.781" v="189" actId="20577"/>
          <ac:spMkLst>
            <pc:docMk/>
            <pc:sldMk cId="3300907301" sldId="279"/>
            <ac:spMk id="14" creationId="{2B1EAB68-3367-4485-9081-8139B96E6306}"/>
          </ac:spMkLst>
        </pc:spChg>
        <pc:spChg chg="mod">
          <ac:chgData name="Ulf Liebal" userId="294b3999772e6136" providerId="Windows Live" clId="Web-{9959F954-2B5A-4602-8E18-D96408D1FB0C}" dt="2021-05-25T10:09:53.275" v="164" actId="20577"/>
          <ac:spMkLst>
            <pc:docMk/>
            <pc:sldMk cId="3300907301" sldId="279"/>
            <ac:spMk id="16" creationId="{BCF4545A-75CC-4A6B-805B-EA2141F2CA03}"/>
          </ac:spMkLst>
        </pc:spChg>
        <pc:spChg chg="add mod">
          <ac:chgData name="Ulf Liebal" userId="294b3999772e6136" providerId="Windows Live" clId="Web-{9959F954-2B5A-4602-8E18-D96408D1FB0C}" dt="2021-05-25T10:14:28.469" v="204" actId="14100"/>
          <ac:spMkLst>
            <pc:docMk/>
            <pc:sldMk cId="3300907301" sldId="279"/>
            <ac:spMk id="25" creationId="{11C12791-15BE-4130-8AEA-CDC3554EFCE0}"/>
          </ac:spMkLst>
        </pc:spChg>
        <pc:spChg chg="mod">
          <ac:chgData name="Ulf Liebal" userId="294b3999772e6136" providerId="Windows Live" clId="Web-{9959F954-2B5A-4602-8E18-D96408D1FB0C}" dt="2021-05-25T10:13:10.546" v="184" actId="1076"/>
          <ac:spMkLst>
            <pc:docMk/>
            <pc:sldMk cId="3300907301" sldId="279"/>
            <ac:spMk id="26" creationId="{A49DBB80-70B5-496B-9616-17E1FDEA82C7}"/>
          </ac:spMkLst>
        </pc:spChg>
        <pc:spChg chg="del">
          <ac:chgData name="Ulf Liebal" userId="294b3999772e6136" providerId="Windows Live" clId="Web-{9959F954-2B5A-4602-8E18-D96408D1FB0C}" dt="2021-05-25T10:14:02.297" v="195"/>
          <ac:spMkLst>
            <pc:docMk/>
            <pc:sldMk cId="3300907301" sldId="279"/>
            <ac:spMk id="27" creationId="{C5B6AE19-F41B-4F2E-9A52-9E64381E9E6D}"/>
          </ac:spMkLst>
        </pc:spChg>
        <pc:spChg chg="del mod">
          <ac:chgData name="Ulf Liebal" userId="294b3999772e6136" providerId="Windows Live" clId="Web-{9959F954-2B5A-4602-8E18-D96408D1FB0C}" dt="2021-05-25T10:14:20.251" v="202"/>
          <ac:spMkLst>
            <pc:docMk/>
            <pc:sldMk cId="3300907301" sldId="279"/>
            <ac:spMk id="28" creationId="{DAA17F56-1BFA-4454-9B28-4BA94AF34D6F}"/>
          </ac:spMkLst>
        </pc:spChg>
        <pc:spChg chg="mod">
          <ac:chgData name="Ulf Liebal" userId="294b3999772e6136" providerId="Windows Live" clId="Web-{9959F954-2B5A-4602-8E18-D96408D1FB0C}" dt="2021-05-25T10:13:20.296" v="185" actId="1076"/>
          <ac:spMkLst>
            <pc:docMk/>
            <pc:sldMk cId="3300907301" sldId="279"/>
            <ac:spMk id="29" creationId="{A3180C9F-A539-4AD0-8A15-A358BC4A92FE}"/>
          </ac:spMkLst>
        </pc:spChg>
        <pc:spChg chg="add mod">
          <ac:chgData name="Ulf Liebal" userId="294b3999772e6136" providerId="Windows Live" clId="Web-{9959F954-2B5A-4602-8E18-D96408D1FB0C}" dt="2021-05-25T10:14:51.439" v="208" actId="688"/>
          <ac:spMkLst>
            <pc:docMk/>
            <pc:sldMk cId="3300907301" sldId="279"/>
            <ac:spMk id="30" creationId="{C39038E3-8F75-42A3-BFA1-0EA818FD1B70}"/>
          </ac:spMkLst>
        </pc:spChg>
        <pc:grpChg chg="add mod">
          <ac:chgData name="Ulf Liebal" userId="294b3999772e6136" providerId="Windows Live" clId="Web-{9959F954-2B5A-4602-8E18-D96408D1FB0C}" dt="2021-05-25T10:15:46.237" v="215" actId="1076"/>
          <ac:grpSpMkLst>
            <pc:docMk/>
            <pc:sldMk cId="3300907301" sldId="279"/>
            <ac:grpSpMk id="5" creationId="{5EBC694F-B8F0-474E-936F-4D7E6BA8CB5D}"/>
          </ac:grpSpMkLst>
        </pc:grpChg>
        <pc:grpChg chg="mod">
          <ac:chgData name="Ulf Liebal" userId="294b3999772e6136" providerId="Windows Live" clId="Web-{9959F954-2B5A-4602-8E18-D96408D1FB0C}" dt="2021-05-25T10:15:15.705" v="209" actId="1076"/>
          <ac:grpSpMkLst>
            <pc:docMk/>
            <pc:sldMk cId="3300907301" sldId="279"/>
            <ac:grpSpMk id="17" creationId="{5AF34A25-F24D-4E83-92A0-E664DE77A30D}"/>
          </ac:grpSpMkLst>
        </pc:grpChg>
        <pc:grpChg chg="mod">
          <ac:chgData name="Ulf Liebal" userId="294b3999772e6136" providerId="Windows Live" clId="Web-{9959F954-2B5A-4602-8E18-D96408D1FB0C}" dt="2021-05-25T10:15:15.736" v="210" actId="1076"/>
          <ac:grpSpMkLst>
            <pc:docMk/>
            <pc:sldMk cId="3300907301" sldId="279"/>
            <ac:grpSpMk id="18" creationId="{D7D9463E-771C-4EF8-A4A2-F181EE34483B}"/>
          </ac:grpSpMkLst>
        </pc:grpChg>
        <pc:grpChg chg="mod">
          <ac:chgData name="Ulf Liebal" userId="294b3999772e6136" providerId="Windows Live" clId="Web-{9959F954-2B5A-4602-8E18-D96408D1FB0C}" dt="2021-05-25T10:15:15.768" v="211" actId="1076"/>
          <ac:grpSpMkLst>
            <pc:docMk/>
            <pc:sldMk cId="3300907301" sldId="279"/>
            <ac:grpSpMk id="21" creationId="{25887D7F-A5FB-4348-B890-CB4B567B4340}"/>
          </ac:grpSpMkLst>
        </pc:grpChg>
        <pc:grpChg chg="mod">
          <ac:chgData name="Ulf Liebal" userId="294b3999772e6136" providerId="Windows Live" clId="Web-{9959F954-2B5A-4602-8E18-D96408D1FB0C}" dt="2021-05-25T10:15:15.783" v="212" actId="1076"/>
          <ac:grpSpMkLst>
            <pc:docMk/>
            <pc:sldMk cId="3300907301" sldId="279"/>
            <ac:grpSpMk id="24" creationId="{8E23CB79-7838-4F08-AABB-3B1104B9C5C9}"/>
          </ac:grpSpMkLst>
        </pc:grpChg>
        <pc:picChg chg="mod">
          <ac:chgData name="Ulf Liebal" userId="294b3999772e6136" providerId="Windows Live" clId="Web-{9959F954-2B5A-4602-8E18-D96408D1FB0C}" dt="2021-05-25T10:11:54.450" v="165" actId="1076"/>
          <ac:picMkLst>
            <pc:docMk/>
            <pc:sldMk cId="3300907301" sldId="279"/>
            <ac:picMk id="3" creationId="{2FAD27B0-3602-43B0-A1AB-1127946BCDA4}"/>
          </ac:picMkLst>
        </pc:picChg>
      </pc:sldChg>
      <pc:sldChg chg="modSp">
        <pc:chgData name="Ulf Liebal" userId="294b3999772e6136" providerId="Windows Live" clId="Web-{9959F954-2B5A-4602-8E18-D96408D1FB0C}" dt="2021-05-25T14:01:38.661" v="489" actId="20577"/>
        <pc:sldMkLst>
          <pc:docMk/>
          <pc:sldMk cId="2901147272" sldId="280"/>
        </pc:sldMkLst>
        <pc:spChg chg="mod">
          <ac:chgData name="Ulf Liebal" userId="294b3999772e6136" providerId="Windows Live" clId="Web-{9959F954-2B5A-4602-8E18-D96408D1FB0C}" dt="2021-05-25T14:01:38.661" v="489" actId="20577"/>
          <ac:spMkLst>
            <pc:docMk/>
            <pc:sldMk cId="2901147272" sldId="280"/>
            <ac:spMk id="7" creationId="{A1F95462-29D1-4029-B279-FE4F37FDCF3F}"/>
          </ac:spMkLst>
        </pc:spChg>
      </pc:sldChg>
      <pc:sldChg chg="delSp modSp">
        <pc:chgData name="Ulf Liebal" userId="294b3999772e6136" providerId="Windows Live" clId="Web-{9959F954-2B5A-4602-8E18-D96408D1FB0C}" dt="2021-05-25T09:38:57.731" v="91" actId="20577"/>
        <pc:sldMkLst>
          <pc:docMk/>
          <pc:sldMk cId="71461936" sldId="281"/>
        </pc:sldMkLst>
        <pc:spChg chg="mod">
          <ac:chgData name="Ulf Liebal" userId="294b3999772e6136" providerId="Windows Live" clId="Web-{9959F954-2B5A-4602-8E18-D96408D1FB0C}" dt="2021-05-25T09:38:57.731" v="91" actId="20577"/>
          <ac:spMkLst>
            <pc:docMk/>
            <pc:sldMk cId="71461936" sldId="281"/>
            <ac:spMk id="11" creationId="{978DFABF-5893-41F0-911B-A0200E9D91D5}"/>
          </ac:spMkLst>
        </pc:spChg>
        <pc:picChg chg="del">
          <ac:chgData name="Ulf Liebal" userId="294b3999772e6136" providerId="Windows Live" clId="Web-{9959F954-2B5A-4602-8E18-D96408D1FB0C}" dt="2021-05-25T09:38:18.261" v="83"/>
          <ac:picMkLst>
            <pc:docMk/>
            <pc:sldMk cId="71461936" sldId="281"/>
            <ac:picMk id="6" creationId="{D91FCBFB-CD06-4CD3-BB27-29113C3D5305}"/>
          </ac:picMkLst>
        </pc:picChg>
      </pc:sldChg>
      <pc:sldChg chg="modSp">
        <pc:chgData name="Ulf Liebal" userId="294b3999772e6136" providerId="Windows Live" clId="Web-{9959F954-2B5A-4602-8E18-D96408D1FB0C}" dt="2021-05-25T14:01:54.896" v="495" actId="1076"/>
        <pc:sldMkLst>
          <pc:docMk/>
          <pc:sldMk cId="4124815605" sldId="282"/>
        </pc:sldMkLst>
        <pc:spChg chg="mod">
          <ac:chgData name="Ulf Liebal" userId="294b3999772e6136" providerId="Windows Live" clId="Web-{9959F954-2B5A-4602-8E18-D96408D1FB0C}" dt="2021-05-25T14:01:54.896" v="495" actId="1076"/>
          <ac:spMkLst>
            <pc:docMk/>
            <pc:sldMk cId="4124815605" sldId="282"/>
            <ac:spMk id="6" creationId="{F15027BF-5ECE-45E4-AF62-3BE1C6AAFD03}"/>
          </ac:spMkLst>
        </pc:spChg>
      </pc:sldChg>
      <pc:sldChg chg="addSp delSp modSp">
        <pc:chgData name="Ulf Liebal" userId="294b3999772e6136" providerId="Windows Live" clId="Web-{9959F954-2B5A-4602-8E18-D96408D1FB0C}" dt="2021-05-25T12:58:05.805" v="488" actId="1076"/>
        <pc:sldMkLst>
          <pc:docMk/>
          <pc:sldMk cId="1725370913" sldId="283"/>
        </pc:sldMkLst>
        <pc:spChg chg="mod">
          <ac:chgData name="Ulf Liebal" userId="294b3999772e6136" providerId="Windows Live" clId="Web-{9959F954-2B5A-4602-8E18-D96408D1FB0C}" dt="2021-05-25T12:57:11.725" v="486" actId="20577"/>
          <ac:spMkLst>
            <pc:docMk/>
            <pc:sldMk cId="1725370913" sldId="283"/>
            <ac:spMk id="6" creationId="{F15027BF-5ECE-45E4-AF62-3BE1C6AAFD03}"/>
          </ac:spMkLst>
        </pc:spChg>
        <pc:spChg chg="del">
          <ac:chgData name="Ulf Liebal" userId="294b3999772e6136" providerId="Windows Live" clId="Web-{9959F954-2B5A-4602-8E18-D96408D1FB0C}" dt="2021-05-25T12:54:38.707" v="435"/>
          <ac:spMkLst>
            <pc:docMk/>
            <pc:sldMk cId="1725370913" sldId="283"/>
            <ac:spMk id="13" creationId="{973B5BE5-A432-4B8B-97D2-0F45C8CC29B6}"/>
          </ac:spMkLst>
        </pc:spChg>
        <pc:picChg chg="add mod">
          <ac:chgData name="Ulf Liebal" userId="294b3999772e6136" providerId="Windows Live" clId="Web-{9959F954-2B5A-4602-8E18-D96408D1FB0C}" dt="2021-05-25T12:58:05.805" v="488" actId="1076"/>
          <ac:picMkLst>
            <pc:docMk/>
            <pc:sldMk cId="1725370913" sldId="283"/>
            <ac:picMk id="3" creationId="{E6311497-39F4-45D4-B670-F0942CF42482}"/>
          </ac:picMkLst>
        </pc:picChg>
        <pc:picChg chg="del">
          <ac:chgData name="Ulf Liebal" userId="294b3999772e6136" providerId="Windows Live" clId="Web-{9959F954-2B5A-4602-8E18-D96408D1FB0C}" dt="2021-05-25T12:54:37.816" v="434"/>
          <ac:picMkLst>
            <pc:docMk/>
            <pc:sldMk cId="1725370913" sldId="283"/>
            <ac:picMk id="5" creationId="{527264F8-F968-4B52-B068-64F840F77636}"/>
          </ac:picMkLst>
        </pc:picChg>
      </pc:sldChg>
      <pc:sldChg chg="addSp delSp modSp">
        <pc:chgData name="Ulf Liebal" userId="294b3999772e6136" providerId="Windows Live" clId="Web-{9959F954-2B5A-4602-8E18-D96408D1FB0C}" dt="2021-05-25T10:52:25.574" v="314"/>
        <pc:sldMkLst>
          <pc:docMk/>
          <pc:sldMk cId="387401136" sldId="284"/>
        </pc:sldMkLst>
        <pc:spChg chg="mod">
          <ac:chgData name="Ulf Liebal" userId="294b3999772e6136" providerId="Windows Live" clId="Web-{9959F954-2B5A-4602-8E18-D96408D1FB0C}" dt="2021-05-25T10:08:00.866" v="162" actId="20577"/>
          <ac:spMkLst>
            <pc:docMk/>
            <pc:sldMk cId="387401136" sldId="284"/>
            <ac:spMk id="6" creationId="{FF9F2506-58DD-4366-BBC0-2F6F73F94BC5}"/>
          </ac:spMkLst>
        </pc:spChg>
        <pc:spChg chg="mod">
          <ac:chgData name="Ulf Liebal" userId="294b3999772e6136" providerId="Windows Live" clId="Web-{9959F954-2B5A-4602-8E18-D96408D1FB0C}" dt="2021-05-25T10:50:27.087" v="285" actId="20577"/>
          <ac:spMkLst>
            <pc:docMk/>
            <pc:sldMk cId="387401136" sldId="284"/>
            <ac:spMk id="8" creationId="{183DA0BF-8984-4A93-8E58-6B7D12D9BD36}"/>
          </ac:spMkLst>
        </pc:spChg>
        <pc:spChg chg="add mod">
          <ac:chgData name="Ulf Liebal" userId="294b3999772e6136" providerId="Windows Live" clId="Web-{9959F954-2B5A-4602-8E18-D96408D1FB0C}" dt="2021-05-25T10:51:57.746" v="308" actId="1076"/>
          <ac:spMkLst>
            <pc:docMk/>
            <pc:sldMk cId="387401136" sldId="284"/>
            <ac:spMk id="17" creationId="{E79FF0E3-4D99-4FC3-BA5E-A4A026245DAB}"/>
          </ac:spMkLst>
        </pc:spChg>
        <pc:spChg chg="add mod">
          <ac:chgData name="Ulf Liebal" userId="294b3999772e6136" providerId="Windows Live" clId="Web-{9959F954-2B5A-4602-8E18-D96408D1FB0C}" dt="2021-05-25T10:52:10.496" v="311" actId="14100"/>
          <ac:spMkLst>
            <pc:docMk/>
            <pc:sldMk cId="387401136" sldId="284"/>
            <ac:spMk id="18" creationId="{1952C323-0DD8-41C8-8FF0-6A9E80825415}"/>
          </ac:spMkLst>
        </pc:spChg>
        <pc:spChg chg="add mod">
          <ac:chgData name="Ulf Liebal" userId="294b3999772e6136" providerId="Windows Live" clId="Web-{9959F954-2B5A-4602-8E18-D96408D1FB0C}" dt="2021-05-25T10:52:25.574" v="314"/>
          <ac:spMkLst>
            <pc:docMk/>
            <pc:sldMk cId="387401136" sldId="284"/>
            <ac:spMk id="19" creationId="{E6F5BDAB-3153-492B-8A79-073592494072}"/>
          </ac:spMkLst>
        </pc:spChg>
        <pc:picChg chg="add mod">
          <ac:chgData name="Ulf Liebal" userId="294b3999772e6136" providerId="Windows Live" clId="Web-{9959F954-2B5A-4602-8E18-D96408D1FB0C}" dt="2021-05-25T10:51:59.983" v="309" actId="1076"/>
          <ac:picMkLst>
            <pc:docMk/>
            <pc:sldMk cId="387401136" sldId="284"/>
            <ac:picMk id="3" creationId="{BBB1374B-9D85-4DDF-AAD6-BF1066EAD7C7}"/>
          </ac:picMkLst>
        </pc:picChg>
        <pc:picChg chg="add mod">
          <ac:chgData name="Ulf Liebal" userId="294b3999772e6136" providerId="Windows Live" clId="Web-{9959F954-2B5A-4602-8E18-D96408D1FB0C}" dt="2021-05-25T10:50:54.135" v="292" actId="1076"/>
          <ac:picMkLst>
            <pc:docMk/>
            <pc:sldMk cId="387401136" sldId="284"/>
            <ac:picMk id="5" creationId="{CDAB5447-C96D-4E6E-AB09-8705A0F8AE76}"/>
          </ac:picMkLst>
        </pc:picChg>
        <pc:picChg chg="add del mod">
          <ac:chgData name="Ulf Liebal" userId="294b3999772e6136" providerId="Windows Live" clId="Web-{9959F954-2B5A-4602-8E18-D96408D1FB0C}" dt="2021-05-25T10:43:19.139" v="270"/>
          <ac:picMkLst>
            <pc:docMk/>
            <pc:sldMk cId="387401136" sldId="284"/>
            <ac:picMk id="7" creationId="{D2826119-4C07-4FA5-A7B3-30495D265248}"/>
          </ac:picMkLst>
        </pc:picChg>
        <pc:picChg chg="add del mod">
          <ac:chgData name="Ulf Liebal" userId="294b3999772e6136" providerId="Windows Live" clId="Web-{9959F954-2B5A-4602-8E18-D96408D1FB0C}" dt="2021-05-25T10:43:39.952" v="273"/>
          <ac:picMkLst>
            <pc:docMk/>
            <pc:sldMk cId="387401136" sldId="284"/>
            <ac:picMk id="9" creationId="{7353EF3F-CE08-4180-B7C1-1A131F9B80EC}"/>
          </ac:picMkLst>
        </pc:picChg>
        <pc:picChg chg="add del mod">
          <ac:chgData name="Ulf Liebal" userId="294b3999772e6136" providerId="Windows Live" clId="Web-{9959F954-2B5A-4602-8E18-D96408D1FB0C}" dt="2021-05-25T10:45:33.423" v="276"/>
          <ac:picMkLst>
            <pc:docMk/>
            <pc:sldMk cId="387401136" sldId="284"/>
            <ac:picMk id="10" creationId="{F62ACBA2-154B-4E1E-A119-32579EEA9D1A}"/>
          </ac:picMkLst>
        </pc:picChg>
        <pc:picChg chg="add mod">
          <ac:chgData name="Ulf Liebal" userId="294b3999772e6136" providerId="Windows Live" clId="Web-{9959F954-2B5A-4602-8E18-D96408D1FB0C}" dt="2021-05-25T10:47:19.582" v="280" actId="1076"/>
          <ac:picMkLst>
            <pc:docMk/>
            <pc:sldMk cId="387401136" sldId="284"/>
            <ac:picMk id="11" creationId="{EC751F3F-5EC1-4310-AC42-C8A766CDC53A}"/>
          </ac:picMkLst>
        </pc:picChg>
      </pc:sldChg>
      <pc:sldChg chg="modSp">
        <pc:chgData name="Ulf Liebal" userId="294b3999772e6136" providerId="Windows Live" clId="Web-{9959F954-2B5A-4602-8E18-D96408D1FB0C}" dt="2021-05-25T10:17:25.443" v="219" actId="1076"/>
        <pc:sldMkLst>
          <pc:docMk/>
          <pc:sldMk cId="1356421759" sldId="285"/>
        </pc:sldMkLst>
        <pc:spChg chg="mod">
          <ac:chgData name="Ulf Liebal" userId="294b3999772e6136" providerId="Windows Live" clId="Web-{9959F954-2B5A-4602-8E18-D96408D1FB0C}" dt="2021-05-25T10:17:19.146" v="217" actId="1076"/>
          <ac:spMkLst>
            <pc:docMk/>
            <pc:sldMk cId="1356421759" sldId="285"/>
            <ac:spMk id="5" creationId="{B55360E6-7563-495E-AFE7-5D526DEF8BCB}"/>
          </ac:spMkLst>
        </pc:spChg>
        <pc:spChg chg="mod">
          <ac:chgData name="Ulf Liebal" userId="294b3999772e6136" providerId="Windows Live" clId="Web-{9959F954-2B5A-4602-8E18-D96408D1FB0C}" dt="2021-05-25T10:17:25.443" v="219" actId="1076"/>
          <ac:spMkLst>
            <pc:docMk/>
            <pc:sldMk cId="1356421759" sldId="285"/>
            <ac:spMk id="16" creationId="{87E3B2B5-2898-4C42-AC0D-0E770EF7A984}"/>
          </ac:spMkLst>
        </pc:spChg>
        <pc:picChg chg="mod">
          <ac:chgData name="Ulf Liebal" userId="294b3999772e6136" providerId="Windows Live" clId="Web-{9959F954-2B5A-4602-8E18-D96408D1FB0C}" dt="2021-05-25T10:17:19.146" v="216" actId="1076"/>
          <ac:picMkLst>
            <pc:docMk/>
            <pc:sldMk cId="1356421759" sldId="285"/>
            <ac:picMk id="3" creationId="{5C53ACB6-5F43-435D-B163-C104BC8CA9AC}"/>
          </ac:picMkLst>
        </pc:picChg>
        <pc:picChg chg="mod">
          <ac:chgData name="Ulf Liebal" userId="294b3999772e6136" providerId="Windows Live" clId="Web-{9959F954-2B5A-4602-8E18-D96408D1FB0C}" dt="2021-05-25T10:17:19.161" v="218" actId="1076"/>
          <ac:picMkLst>
            <pc:docMk/>
            <pc:sldMk cId="1356421759" sldId="285"/>
            <ac:picMk id="6" creationId="{48A3E6B9-F8D0-4388-83B7-6E09D7E319EA}"/>
          </ac:picMkLst>
        </pc:picChg>
      </pc:sldChg>
      <pc:sldChg chg="addSp modSp">
        <pc:chgData name="Ulf Liebal" userId="294b3999772e6136" providerId="Windows Live" clId="Web-{9959F954-2B5A-4602-8E18-D96408D1FB0C}" dt="2021-05-25T14:06:33.403" v="503" actId="20577"/>
        <pc:sldMkLst>
          <pc:docMk/>
          <pc:sldMk cId="3671425598" sldId="286"/>
        </pc:sldMkLst>
        <pc:spChg chg="mod">
          <ac:chgData name="Ulf Liebal" userId="294b3999772e6136" providerId="Windows Live" clId="Web-{9959F954-2B5A-4602-8E18-D96408D1FB0C}" dt="2021-05-25T14:06:33.403" v="503" actId="20577"/>
          <ac:spMkLst>
            <pc:docMk/>
            <pc:sldMk cId="3671425598" sldId="286"/>
            <ac:spMk id="32" creationId="{E7361458-BD5B-45AF-A31E-9FC0F5E50463}"/>
          </ac:spMkLst>
        </pc:spChg>
        <pc:picChg chg="add mod">
          <ac:chgData name="Ulf Liebal" userId="294b3999772e6136" providerId="Windows Live" clId="Web-{9959F954-2B5A-4602-8E18-D96408D1FB0C}" dt="2021-05-25T09:38:36.980" v="87" actId="1076"/>
          <ac:picMkLst>
            <pc:docMk/>
            <pc:sldMk cId="3671425598" sldId="286"/>
            <ac:picMk id="10" creationId="{E2D61E95-C79F-4390-84BB-2B66860B4106}"/>
          </ac:picMkLst>
        </pc:picChg>
      </pc:sldChg>
      <pc:sldChg chg="addSp modSp">
        <pc:chgData name="Ulf Liebal" userId="294b3999772e6136" providerId="Windows Live" clId="Web-{9959F954-2B5A-4602-8E18-D96408D1FB0C}" dt="2021-05-25T10:18:30.132" v="231" actId="1076"/>
        <pc:sldMkLst>
          <pc:docMk/>
          <pc:sldMk cId="3399433803" sldId="287"/>
        </pc:sldMkLst>
        <pc:spChg chg="add mod">
          <ac:chgData name="Ulf Liebal" userId="294b3999772e6136" providerId="Windows Live" clId="Web-{9959F954-2B5A-4602-8E18-D96408D1FB0C}" dt="2021-05-25T10:18:19.292" v="229" actId="1076"/>
          <ac:spMkLst>
            <pc:docMk/>
            <pc:sldMk cId="3399433803" sldId="287"/>
            <ac:spMk id="3" creationId="{28E72F2D-EA29-4682-A2C0-E7EB18D196BD}"/>
          </ac:spMkLst>
        </pc:spChg>
        <pc:spChg chg="mod">
          <ac:chgData name="Ulf Liebal" userId="294b3999772e6136" providerId="Windows Live" clId="Web-{9959F954-2B5A-4602-8E18-D96408D1FB0C}" dt="2021-05-25T10:18:10.678" v="225" actId="14100"/>
          <ac:spMkLst>
            <pc:docMk/>
            <pc:sldMk cId="3399433803" sldId="287"/>
            <ac:spMk id="22" creationId="{750F5D4A-CFA8-4D86-8717-DF3DA505C65E}"/>
          </ac:spMkLst>
        </pc:spChg>
        <pc:spChg chg="mod">
          <ac:chgData name="Ulf Liebal" userId="294b3999772e6136" providerId="Windows Live" clId="Web-{9959F954-2B5A-4602-8E18-D96408D1FB0C}" dt="2021-05-25T10:18:19.257" v="226" actId="1076"/>
          <ac:spMkLst>
            <pc:docMk/>
            <pc:sldMk cId="3399433803" sldId="287"/>
            <ac:spMk id="24" creationId="{9B294CFA-F4FB-40E2-A5A5-76C7EAE00D62}"/>
          </ac:spMkLst>
        </pc:spChg>
        <pc:spChg chg="mod">
          <ac:chgData name="Ulf Liebal" userId="294b3999772e6136" providerId="Windows Live" clId="Web-{9959F954-2B5A-4602-8E18-D96408D1FB0C}" dt="2021-05-25T10:18:06.616" v="223" actId="1076"/>
          <ac:spMkLst>
            <pc:docMk/>
            <pc:sldMk cId="3399433803" sldId="287"/>
            <ac:spMk id="25" creationId="{FA05A313-162A-4A94-8A77-61BA6C16F361}"/>
          </ac:spMkLst>
        </pc:spChg>
        <pc:picChg chg="mod">
          <ac:chgData name="Ulf Liebal" userId="294b3999772e6136" providerId="Windows Live" clId="Web-{9959F954-2B5A-4602-8E18-D96408D1FB0C}" dt="2021-05-25T10:18:30.132" v="231" actId="1076"/>
          <ac:picMkLst>
            <pc:docMk/>
            <pc:sldMk cId="3399433803" sldId="287"/>
            <ac:picMk id="6" creationId="{9A77164D-AEF5-4454-A79C-46828FC7A423}"/>
          </ac:picMkLst>
        </pc:picChg>
        <pc:picChg chg="mod">
          <ac:chgData name="Ulf Liebal" userId="294b3999772e6136" providerId="Windows Live" clId="Web-{9959F954-2B5A-4602-8E18-D96408D1FB0C}" dt="2021-05-25T10:18:19.275" v="227" actId="1076"/>
          <ac:picMkLst>
            <pc:docMk/>
            <pc:sldMk cId="3399433803" sldId="287"/>
            <ac:picMk id="8" creationId="{904DFBF6-7419-4D3C-8309-B7C0D6B64B03}"/>
          </ac:picMkLst>
        </pc:picChg>
        <pc:picChg chg="mod">
          <ac:chgData name="Ulf Liebal" userId="294b3999772e6136" providerId="Windows Live" clId="Web-{9959F954-2B5A-4602-8E18-D96408D1FB0C}" dt="2021-05-25T10:18:19.292" v="228" actId="1076"/>
          <ac:picMkLst>
            <pc:docMk/>
            <pc:sldMk cId="3399433803" sldId="287"/>
            <ac:picMk id="9" creationId="{B0CC04FD-BFD0-405D-B5C8-B382DD637EDA}"/>
          </ac:picMkLst>
        </pc:picChg>
      </pc:sldChg>
      <pc:sldChg chg="ord">
        <pc:chgData name="Ulf Liebal" userId="294b3999772e6136" providerId="Windows Live" clId="Web-{9959F954-2B5A-4602-8E18-D96408D1FB0C}" dt="2021-05-25T14:05:00.901" v="496"/>
        <pc:sldMkLst>
          <pc:docMk/>
          <pc:sldMk cId="1432684525" sldId="288"/>
        </pc:sldMkLst>
      </pc:sldChg>
      <pc:sldChg chg="addSp delSp modSp">
        <pc:chgData name="Ulf Liebal" userId="294b3999772e6136" providerId="Windows Live" clId="Web-{9959F954-2B5A-4602-8E18-D96408D1FB0C}" dt="2021-05-25T10:07:08.239" v="160" actId="1076"/>
        <pc:sldMkLst>
          <pc:docMk/>
          <pc:sldMk cId="3884132717" sldId="289"/>
        </pc:sldMkLst>
        <pc:spChg chg="mod">
          <ac:chgData name="Ulf Liebal" userId="294b3999772e6136" providerId="Windows Live" clId="Web-{9959F954-2B5A-4602-8E18-D96408D1FB0C}" dt="2021-05-25T10:04:06.172" v="159" actId="20577"/>
          <ac:spMkLst>
            <pc:docMk/>
            <pc:sldMk cId="3884132717" sldId="289"/>
            <ac:spMk id="2" creationId="{C6E0B516-9238-4B20-A50D-2CBBE0AEDD69}"/>
          </ac:spMkLst>
        </pc:spChg>
        <pc:spChg chg="add del mod">
          <ac:chgData name="Ulf Liebal" userId="294b3999772e6136" providerId="Windows Live" clId="Web-{9959F954-2B5A-4602-8E18-D96408D1FB0C}" dt="2021-05-25T09:24:40.304" v="6"/>
          <ac:spMkLst>
            <pc:docMk/>
            <pc:sldMk cId="3884132717" sldId="289"/>
            <ac:spMk id="5" creationId="{59121D3F-EAD9-4797-AC65-FF117EEE8428}"/>
          </ac:spMkLst>
        </pc:spChg>
        <pc:spChg chg="del">
          <ac:chgData name="Ulf Liebal" userId="294b3999772e6136" providerId="Windows Live" clId="Web-{9959F954-2B5A-4602-8E18-D96408D1FB0C}" dt="2021-05-25T09:24:37.054" v="5"/>
          <ac:spMkLst>
            <pc:docMk/>
            <pc:sldMk cId="3884132717" sldId="289"/>
            <ac:spMk id="7" creationId="{6709BD37-4EC7-4F53-B438-C7958B778DCE}"/>
          </ac:spMkLst>
        </pc:spChg>
        <pc:spChg chg="add mod">
          <ac:chgData name="Ulf Liebal" userId="294b3999772e6136" providerId="Windows Live" clId="Web-{9959F954-2B5A-4602-8E18-D96408D1FB0C}" dt="2021-05-25T09:33:58.692" v="28" actId="1076"/>
          <ac:spMkLst>
            <pc:docMk/>
            <pc:sldMk cId="3884132717" sldId="289"/>
            <ac:spMk id="11" creationId="{0087A31C-0CE1-41B3-9123-E0D6D34C8685}"/>
          </ac:spMkLst>
        </pc:spChg>
        <pc:spChg chg="add mod">
          <ac:chgData name="Ulf Liebal" userId="294b3999772e6136" providerId="Windows Live" clId="Web-{9959F954-2B5A-4602-8E18-D96408D1FB0C}" dt="2021-05-25T09:34:12.115" v="30" actId="1076"/>
          <ac:spMkLst>
            <pc:docMk/>
            <pc:sldMk cId="3884132717" sldId="289"/>
            <ac:spMk id="17" creationId="{0613CCE4-5E47-44DB-BFC1-99E7A33D6776}"/>
          </ac:spMkLst>
        </pc:spChg>
        <pc:spChg chg="mod">
          <ac:chgData name="Ulf Liebal" userId="294b3999772e6136" providerId="Windows Live" clId="Web-{9959F954-2B5A-4602-8E18-D96408D1FB0C}" dt="2021-05-25T10:02:54.217" v="131" actId="20577"/>
          <ac:spMkLst>
            <pc:docMk/>
            <pc:sldMk cId="3884132717" sldId="289"/>
            <ac:spMk id="22" creationId="{750F5D4A-CFA8-4D86-8717-DF3DA505C65E}"/>
          </ac:spMkLst>
        </pc:spChg>
        <pc:spChg chg="mod">
          <ac:chgData name="Ulf Liebal" userId="294b3999772e6136" providerId="Windows Live" clId="Web-{9959F954-2B5A-4602-8E18-D96408D1FB0C}" dt="2021-05-25T09:34:47.647" v="35" actId="1076"/>
          <ac:spMkLst>
            <pc:docMk/>
            <pc:sldMk cId="3884132717" sldId="289"/>
            <ac:spMk id="23" creationId="{7B725EB3-2DBB-442C-95FB-B7791E9B447B}"/>
          </ac:spMkLst>
        </pc:spChg>
        <pc:spChg chg="mod">
          <ac:chgData name="Ulf Liebal" userId="294b3999772e6136" providerId="Windows Live" clId="Web-{9959F954-2B5A-4602-8E18-D96408D1FB0C}" dt="2021-05-25T09:35:22.648" v="37" actId="1076"/>
          <ac:spMkLst>
            <pc:docMk/>
            <pc:sldMk cId="3884132717" sldId="289"/>
            <ac:spMk id="24" creationId="{9B294CFA-F4FB-40E2-A5A5-76C7EAE00D62}"/>
          </ac:spMkLst>
        </pc:spChg>
        <pc:spChg chg="mod">
          <ac:chgData name="Ulf Liebal" userId="294b3999772e6136" providerId="Windows Live" clId="Web-{9959F954-2B5A-4602-8E18-D96408D1FB0C}" dt="2021-05-25T09:36:33.774" v="38" actId="1076"/>
          <ac:spMkLst>
            <pc:docMk/>
            <pc:sldMk cId="3884132717" sldId="289"/>
            <ac:spMk id="25" creationId="{FA05A313-162A-4A94-8A77-61BA6C16F361}"/>
          </ac:spMkLst>
        </pc:spChg>
        <pc:grpChg chg="add mod">
          <ac:chgData name="Ulf Liebal" userId="294b3999772e6136" providerId="Windows Live" clId="Web-{9959F954-2B5A-4602-8E18-D96408D1FB0C}" dt="2021-05-25T09:34:37.193" v="34" actId="1076"/>
          <ac:grpSpMkLst>
            <pc:docMk/>
            <pc:sldMk cId="3884132717" sldId="289"/>
            <ac:grpSpMk id="12" creationId="{357129C1-CD5F-409A-9E23-AE017B16D2EA}"/>
          </ac:grpSpMkLst>
        </pc:grpChg>
        <pc:picChg chg="add mod">
          <ac:chgData name="Ulf Liebal" userId="294b3999772e6136" providerId="Windows Live" clId="Web-{9959F954-2B5A-4602-8E18-D96408D1FB0C}" dt="2021-05-25T10:07:08.239" v="160" actId="1076"/>
          <ac:picMkLst>
            <pc:docMk/>
            <pc:sldMk cId="3884132717" sldId="289"/>
            <ac:picMk id="3" creationId="{D299E9CD-1FA1-4F00-ACAB-1D2AE42F011F}"/>
          </ac:picMkLst>
        </pc:picChg>
        <pc:picChg chg="add mod">
          <ac:chgData name="Ulf Liebal" userId="294b3999772e6136" providerId="Windows Live" clId="Web-{9959F954-2B5A-4602-8E18-D96408D1FB0C}" dt="2021-05-25T09:34:23.084" v="32" actId="1076"/>
          <ac:picMkLst>
            <pc:docMk/>
            <pc:sldMk cId="3884132717" sldId="289"/>
            <ac:picMk id="6" creationId="{504B96D9-646E-4D3E-9D83-06E57102D733}"/>
          </ac:picMkLst>
        </pc:picChg>
        <pc:picChg chg="add mod ord">
          <ac:chgData name="Ulf Liebal" userId="294b3999772e6136" providerId="Windows Live" clId="Web-{9959F954-2B5A-4602-8E18-D96408D1FB0C}" dt="2021-05-25T09:32:56.691" v="18" actId="14100"/>
          <ac:picMkLst>
            <pc:docMk/>
            <pc:sldMk cId="3884132717" sldId="289"/>
            <ac:picMk id="8" creationId="{8D213AE7-4F59-4231-A59C-FCEA2C958EC8}"/>
          </ac:picMkLst>
        </pc:picChg>
        <pc:picChg chg="add mod">
          <ac:chgData name="Ulf Liebal" userId="294b3999772e6136" providerId="Windows Live" clId="Web-{9959F954-2B5A-4602-8E18-D96408D1FB0C}" dt="2021-05-25T09:33:09.988" v="22" actId="1076"/>
          <ac:picMkLst>
            <pc:docMk/>
            <pc:sldMk cId="3884132717" sldId="289"/>
            <ac:picMk id="9" creationId="{B2B30024-ACA4-4F99-A565-84CC51E16C3F}"/>
          </ac:picMkLst>
        </pc:picChg>
        <pc:picChg chg="add mod">
          <ac:chgData name="Ulf Liebal" userId="294b3999772e6136" providerId="Windows Live" clId="Web-{9959F954-2B5A-4602-8E18-D96408D1FB0C}" dt="2021-05-25T09:33:44.895" v="26" actId="1076"/>
          <ac:picMkLst>
            <pc:docMk/>
            <pc:sldMk cId="3884132717" sldId="289"/>
            <ac:picMk id="10" creationId="{3689D6C9-02FB-4FED-87D4-1B120A2D74DF}"/>
          </ac:picMkLst>
        </pc:picChg>
      </pc:sldChg>
    </pc:docChg>
  </pc:docChgLst>
  <pc:docChgLst>
    <pc:chgData name="Ulf Liebal" userId="294b3999772e6136" providerId="Windows Live" clId="Web-{FF0474C7-5828-4121-A364-33B848EA44D7}"/>
    <pc:docChg chg="modSld sldOrd">
      <pc:chgData name="Ulf Liebal" userId="294b3999772e6136" providerId="Windows Live" clId="Web-{FF0474C7-5828-4121-A364-33B848EA44D7}" dt="2021-05-12T16:32:14.373" v="482"/>
      <pc:docMkLst>
        <pc:docMk/>
      </pc:docMkLst>
      <pc:sldChg chg="modSp">
        <pc:chgData name="Ulf Liebal" userId="294b3999772e6136" providerId="Windows Live" clId="Web-{FF0474C7-5828-4121-A364-33B848EA44D7}" dt="2021-05-12T16:21:40.798" v="174" actId="20577"/>
        <pc:sldMkLst>
          <pc:docMk/>
          <pc:sldMk cId="2950842444" sldId="263"/>
        </pc:sldMkLst>
        <pc:spChg chg="mod">
          <ac:chgData name="Ulf Liebal" userId="294b3999772e6136" providerId="Windows Live" clId="Web-{FF0474C7-5828-4121-A364-33B848EA44D7}" dt="2021-05-12T16:21:40.798" v="174" actId="20577"/>
          <ac:spMkLst>
            <pc:docMk/>
            <pc:sldMk cId="2950842444" sldId="263"/>
            <ac:spMk id="2" creationId="{EB3DBFD1-41A9-478D-AA0F-C72E1A9609FE}"/>
          </ac:spMkLst>
        </pc:spChg>
      </pc:sldChg>
      <pc:sldChg chg="addSp modSp addAnim modAnim">
        <pc:chgData name="Ulf Liebal" userId="294b3999772e6136" providerId="Windows Live" clId="Web-{FF0474C7-5828-4121-A364-33B848EA44D7}" dt="2021-05-12T16:32:14.373" v="482"/>
        <pc:sldMkLst>
          <pc:docMk/>
          <pc:sldMk cId="2852679785" sldId="264"/>
        </pc:sldMkLst>
        <pc:spChg chg="add mod">
          <ac:chgData name="Ulf Liebal" userId="294b3999772e6136" providerId="Windows Live" clId="Web-{FF0474C7-5828-4121-A364-33B848EA44D7}" dt="2021-05-12T16:27:57.962" v="337" actId="20577"/>
          <ac:spMkLst>
            <pc:docMk/>
            <pc:sldMk cId="2852679785" sldId="264"/>
            <ac:spMk id="6" creationId="{96A93799-4928-4F6E-B70E-0C45F242D958}"/>
          </ac:spMkLst>
        </pc:spChg>
        <pc:spChg chg="add mod">
          <ac:chgData name="Ulf Liebal" userId="294b3999772e6136" providerId="Windows Live" clId="Web-{FF0474C7-5828-4121-A364-33B848EA44D7}" dt="2021-05-12T16:31:42.841" v="476" actId="1076"/>
          <ac:spMkLst>
            <pc:docMk/>
            <pc:sldMk cId="2852679785" sldId="264"/>
            <ac:spMk id="8" creationId="{AFA74BD6-1CED-40AF-9702-9965D74DA36C}"/>
          </ac:spMkLst>
        </pc:spChg>
        <pc:spChg chg="add mod">
          <ac:chgData name="Ulf Liebal" userId="294b3999772e6136" providerId="Windows Live" clId="Web-{FF0474C7-5828-4121-A364-33B848EA44D7}" dt="2021-05-12T16:29:15.651" v="356" actId="20577"/>
          <ac:spMkLst>
            <pc:docMk/>
            <pc:sldMk cId="2852679785" sldId="264"/>
            <ac:spMk id="9" creationId="{0F5A0B9A-C112-406C-9E38-E2B64D653235}"/>
          </ac:spMkLst>
        </pc:spChg>
        <pc:grpChg chg="add">
          <ac:chgData name="Ulf Liebal" userId="294b3999772e6136" providerId="Windows Live" clId="Web-{FF0474C7-5828-4121-A364-33B848EA44D7}" dt="2021-05-12T16:31:50.310" v="477"/>
          <ac:grpSpMkLst>
            <pc:docMk/>
            <pc:sldMk cId="2852679785" sldId="264"/>
            <ac:grpSpMk id="11" creationId="{D987153F-A2C5-469E-AEEF-0E06FF7EFBA6}"/>
          </ac:grpSpMkLst>
        </pc:grpChg>
        <pc:grpChg chg="add">
          <ac:chgData name="Ulf Liebal" userId="294b3999772e6136" providerId="Windows Live" clId="Web-{FF0474C7-5828-4121-A364-33B848EA44D7}" dt="2021-05-12T16:31:56.638" v="478"/>
          <ac:grpSpMkLst>
            <pc:docMk/>
            <pc:sldMk cId="2852679785" sldId="264"/>
            <ac:grpSpMk id="12" creationId="{A3A623A4-C261-4AF3-8591-3CD3058087DD}"/>
          </ac:grpSpMkLst>
        </pc:grpChg>
        <pc:picChg chg="add mod modCrop">
          <ac:chgData name="Ulf Liebal" userId="294b3999772e6136" providerId="Windows Live" clId="Web-{FF0474C7-5828-4121-A364-33B848EA44D7}" dt="2021-05-12T16:29:23.338" v="357" actId="1076"/>
          <ac:picMkLst>
            <pc:docMk/>
            <pc:sldMk cId="2852679785" sldId="264"/>
            <ac:picMk id="3" creationId="{7CC52CE8-F6DF-438B-984E-4A5FA16E684B}"/>
          </ac:picMkLst>
        </pc:picChg>
        <pc:picChg chg="add mod">
          <ac:chgData name="Ulf Liebal" userId="294b3999772e6136" providerId="Windows Live" clId="Web-{FF0474C7-5828-4121-A364-33B848EA44D7}" dt="2021-05-12T16:29:06.041" v="351" actId="1076"/>
          <ac:picMkLst>
            <pc:docMk/>
            <pc:sldMk cId="2852679785" sldId="264"/>
            <ac:picMk id="10" creationId="{7F0B9503-4B2F-4CD8-B512-183D1B30E1A6}"/>
          </ac:picMkLst>
        </pc:picChg>
      </pc:sldChg>
      <pc:sldChg chg="ord">
        <pc:chgData name="Ulf Liebal" userId="294b3999772e6136" providerId="Windows Live" clId="Web-{FF0474C7-5828-4121-A364-33B848EA44D7}" dt="2021-05-12T16:22:01.002" v="176"/>
        <pc:sldMkLst>
          <pc:docMk/>
          <pc:sldMk cId="1550085289" sldId="267"/>
        </pc:sldMkLst>
      </pc:sldChg>
      <pc:sldChg chg="ord">
        <pc:chgData name="Ulf Liebal" userId="294b3999772e6136" providerId="Windows Live" clId="Web-{FF0474C7-5828-4121-A364-33B848EA44D7}" dt="2021-05-12T16:22:07.002" v="178"/>
        <pc:sldMkLst>
          <pc:docMk/>
          <pc:sldMk cId="2122993293" sldId="268"/>
        </pc:sldMkLst>
      </pc:sldChg>
      <pc:sldChg chg="addSp delSp modSp delAnim">
        <pc:chgData name="Ulf Liebal" userId="294b3999772e6136" providerId="Windows Live" clId="Web-{FF0474C7-5828-4121-A364-33B848EA44D7}" dt="2021-05-12T16:21:13.673" v="172" actId="20577"/>
        <pc:sldMkLst>
          <pc:docMk/>
          <pc:sldMk cId="2089216678" sldId="269"/>
        </pc:sldMkLst>
        <pc:spChg chg="del">
          <ac:chgData name="Ulf Liebal" userId="294b3999772e6136" providerId="Windows Live" clId="Web-{FF0474C7-5828-4121-A364-33B848EA44D7}" dt="2021-05-12T16:06:26.108" v="122"/>
          <ac:spMkLst>
            <pc:docMk/>
            <pc:sldMk cId="2089216678" sldId="269"/>
            <ac:spMk id="5" creationId="{EBBB493F-1359-4FA7-A267-C085C14C2C26}"/>
          </ac:spMkLst>
        </pc:spChg>
        <pc:spChg chg="add del mod">
          <ac:chgData name="Ulf Liebal" userId="294b3999772e6136" providerId="Windows Live" clId="Web-{FF0474C7-5828-4121-A364-33B848EA44D7}" dt="2021-05-12T16:06:29.593" v="123"/>
          <ac:spMkLst>
            <pc:docMk/>
            <pc:sldMk cId="2089216678" sldId="269"/>
            <ac:spMk id="56" creationId="{0FEA9124-6F9C-4059-A7C1-2020F1EFD4F7}"/>
          </ac:spMkLst>
        </pc:spChg>
        <pc:spChg chg="mod">
          <ac:chgData name="Ulf Liebal" userId="294b3999772e6136" providerId="Windows Live" clId="Web-{FF0474C7-5828-4121-A364-33B848EA44D7}" dt="2021-05-12T16:06:31.734" v="124" actId="20577"/>
          <ac:spMkLst>
            <pc:docMk/>
            <pc:sldMk cId="2089216678" sldId="269"/>
            <ac:spMk id="57" creationId="{EBBB493F-1359-4FA7-A267-C085C14C2C26}"/>
          </ac:spMkLst>
        </pc:spChg>
        <pc:spChg chg="add del mod">
          <ac:chgData name="Ulf Liebal" userId="294b3999772e6136" providerId="Windows Live" clId="Web-{FF0474C7-5828-4121-A364-33B848EA44D7}" dt="2021-05-12T16:09:18.971" v="158"/>
          <ac:spMkLst>
            <pc:docMk/>
            <pc:sldMk cId="2089216678" sldId="269"/>
            <ac:spMk id="58" creationId="{95C2E71C-F6B2-42CE-BB17-6658DD236285}"/>
          </ac:spMkLst>
        </pc:spChg>
        <pc:spChg chg="add mod">
          <ac:chgData name="Ulf Liebal" userId="294b3999772e6136" providerId="Windows Live" clId="Web-{FF0474C7-5828-4121-A364-33B848EA44D7}" dt="2021-05-12T16:21:13.673" v="172" actId="20577"/>
          <ac:spMkLst>
            <pc:docMk/>
            <pc:sldMk cId="2089216678" sldId="269"/>
            <ac:spMk id="61" creationId="{C460CA92-4F7B-4429-9F2E-FB66BD32A66D}"/>
          </ac:spMkLst>
        </pc:spChg>
        <pc:grpChg chg="del">
          <ac:chgData name="Ulf Liebal" userId="294b3999772e6136" providerId="Windows Live" clId="Web-{FF0474C7-5828-4121-A364-33B848EA44D7}" dt="2021-05-12T16:06:25.890" v="119"/>
          <ac:grpSpMkLst>
            <pc:docMk/>
            <pc:sldMk cId="2089216678" sldId="269"/>
            <ac:grpSpMk id="28" creationId="{FBCDEF44-BC34-5B41-A0F4-8D622E7BFE0F}"/>
          </ac:grpSpMkLst>
        </pc:grpChg>
        <pc:grpChg chg="del">
          <ac:chgData name="Ulf Liebal" userId="294b3999772e6136" providerId="Windows Live" clId="Web-{FF0474C7-5828-4121-A364-33B848EA44D7}" dt="2021-05-12T16:06:25.905" v="120"/>
          <ac:grpSpMkLst>
            <pc:docMk/>
            <pc:sldMk cId="2089216678" sldId="269"/>
            <ac:grpSpMk id="62" creationId="{00000000-0000-0000-0000-000000000000}"/>
          </ac:grpSpMkLst>
        </pc:grpChg>
        <pc:grpChg chg="del">
          <ac:chgData name="Ulf Liebal" userId="294b3999772e6136" providerId="Windows Live" clId="Web-{FF0474C7-5828-4121-A364-33B848EA44D7}" dt="2021-05-12T16:06:35.796" v="125"/>
          <ac:grpSpMkLst>
            <pc:docMk/>
            <pc:sldMk cId="2089216678" sldId="269"/>
            <ac:grpSpMk id="64" creationId="{00000000-0000-0000-0000-000000000000}"/>
          </ac:grpSpMkLst>
        </pc:grpChg>
        <pc:picChg chg="del">
          <ac:chgData name="Ulf Liebal" userId="294b3999772e6136" providerId="Windows Live" clId="Web-{FF0474C7-5828-4121-A364-33B848EA44D7}" dt="2021-05-12T16:06:25.905" v="121"/>
          <ac:picMkLst>
            <pc:docMk/>
            <pc:sldMk cId="2089216678" sldId="269"/>
            <ac:picMk id="6" creationId="{EA906BF2-0F74-49AA-B994-39B8A542600C}"/>
          </ac:picMkLst>
        </pc:picChg>
        <pc:inkChg chg="del">
          <ac:chgData name="Ulf Liebal" userId="294b3999772e6136" providerId="Windows Live" clId="Web-{FF0474C7-5828-4121-A364-33B848EA44D7}" dt="2021-05-12T16:06:25.874" v="118"/>
          <ac:inkMkLst>
            <pc:docMk/>
            <pc:sldMk cId="2089216678" sldId="269"/>
            <ac:inkMk id="39" creationId="{8B5AB362-1858-F74F-9FF6-868B2D540419}"/>
          </ac:inkMkLst>
        </pc:inkChg>
      </pc:sldChg>
      <pc:sldChg chg="addSp delSp modSp">
        <pc:chgData name="Ulf Liebal" userId="294b3999772e6136" providerId="Windows Live" clId="Web-{FF0474C7-5828-4121-A364-33B848EA44D7}" dt="2021-05-12T16:05:44.889" v="117" actId="1076"/>
        <pc:sldMkLst>
          <pc:docMk/>
          <pc:sldMk cId="3923105805" sldId="271"/>
        </pc:sldMkLst>
        <pc:spChg chg="mod">
          <ac:chgData name="Ulf Liebal" userId="294b3999772e6136" providerId="Windows Live" clId="Web-{FF0474C7-5828-4121-A364-33B848EA44D7}" dt="2021-05-12T16:00:52.477" v="32" actId="20577"/>
          <ac:spMkLst>
            <pc:docMk/>
            <pc:sldMk cId="3923105805" sldId="271"/>
            <ac:spMk id="2" creationId="{F110DC8E-67F8-4B9A-A974-00309EF3D581}"/>
          </ac:spMkLst>
        </pc:spChg>
        <pc:spChg chg="add mod">
          <ac:chgData name="Ulf Liebal" userId="294b3999772e6136" providerId="Windows Live" clId="Web-{FF0474C7-5828-4121-A364-33B848EA44D7}" dt="2021-05-12T16:05:43.358" v="116" actId="1076"/>
          <ac:spMkLst>
            <pc:docMk/>
            <pc:sldMk cId="3923105805" sldId="271"/>
            <ac:spMk id="5" creationId="{0D5BBC0D-67FC-4ACF-BC8B-029F3976B545}"/>
          </ac:spMkLst>
        </pc:spChg>
        <pc:spChg chg="del">
          <ac:chgData name="Ulf Liebal" userId="294b3999772e6136" providerId="Windows Live" clId="Web-{FF0474C7-5828-4121-A364-33B848EA44D7}" dt="2021-05-12T15:19:13.595" v="0"/>
          <ac:spMkLst>
            <pc:docMk/>
            <pc:sldMk cId="3923105805" sldId="271"/>
            <ac:spMk id="6" creationId="{C91DC39F-8F7E-406D-A563-7ECF6050B35A}"/>
          </ac:spMkLst>
        </pc:spChg>
        <pc:picChg chg="add mod">
          <ac:chgData name="Ulf Liebal" userId="294b3999772e6136" providerId="Windows Live" clId="Web-{FF0474C7-5828-4121-A364-33B848EA44D7}" dt="2021-05-12T16:05:44.889" v="117" actId="1076"/>
          <ac:picMkLst>
            <pc:docMk/>
            <pc:sldMk cId="3923105805" sldId="271"/>
            <ac:picMk id="3" creationId="{BD586E3D-6AD7-4454-8252-2CE211E1E08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8547,'6'4'-103,"-1"-1"1,-4 4 165,2 1 0,-2 1 0,4 2 0,-1-1 18,-1 1 1,2 3 0,-3 0 0,2 0-37,-2 1 0,-1-2 1,-1 3-1,0 0 0,0-1 28,0 1 0,0 2 0,0-1 0,0 0 34,0 1 1,0-2 0,0 3 0,0-2 16,0 2 0,0-1 0,0 2 1,-1-1-9,-3 0 0,3 5 0,-2-4 0,2 0-84,1 0 0,-4 4 1,1-5-1,0-2-128,2 0 1,1 0-1,0-3 1,0-1-738,0-1 1,0-2 832,0 1 0,0-6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0 557 7636,'2'-10'157,"1"-1"0,-1 1 1,4-2-1,0-1 43,0-1 0,1-7 0,3 1 0,1-1 48,-1-2 0,4-2 0,0 1 0,-1-3-95,-1 0 0,2-2 0,0 3 0,0 1-143,1-1 0,-3 1 1,2 4-1,-3 0-192,0 0 0,2 2 1,-2 1-1,-1 4-148,-1 2 0,0 2 1,2 1-1,-2 0-543,-2 2 1,-1 5 872,-2-1 0,1 1 0,6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7531,'4'7'195,"1"0"98,0 2 1,-1 0-1,3 1 1,0 2-204,-1 2 0,3 1 0,-2 5 1,2-1 34,2 0 0,-1 6 1,1-4-1,-2 1-72,-2 1 0,3-2 0,-5 0 0,2-2-9,0-1 1,-1 1-1,2-4 1,-1 0 48,2 0 1,-4-1 0,2-3 0,0-1-486,-1 1 1,2-1-1,-3-1 1,0 0-801,-1-2 1192,5-5 0,-8 7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1 148 6728,'7'0'432,"0"0"1,0 0-290,3 0 1,-3 0 0,0 0-82,1 0 1,-2 0 9,1 0 1,0 0-115,4 0 1,-1 0 0,1 0 9,-1 0 1,-3 0-1,0 0 33,1 0 1,2 0-1,0 0-29,1 0 0,-4 0 0,0 0 27,1 0 0,1 0 1,2 0 5,-1 0 1,-3 0 0,0 0 7,1 0 0,2 0-13,0 0 1,1 0-4,-1 0 0,1 0 0,-1 0 7,1 0 0,-4 0 1,0 0 13,1 0 0,1 0-13,2 0 1,-1 0-1,1 0-6,-1 0 1,1 0-1,-1 0-13,1 0 1,-1 0 0,1 0 3,-1 0 0,1 0 0,-1 0 17,1 0 0,-1 0 0,1 0 94,-1 0 1,-3 0 0,0 0-14,1 0 1,2 0 0,0 0-87,1 0 0,-1 0 0,1 0 11,-1 0 0,1 0 1,-1 0 11,1 0 0,-1 0 0,1 0 15,-1 0 1,1 0-1,-1 0-26,1 0 0,-1 0 0,1 0 0,-1 0-6,1 0 1,-1 0 0,1 0-18,-1 0 0,1 0 0,-1 0-23,1 0 0,-1 0 0,1 0 21,-1 0 1,-3 0 0,0 0 9,1 0 0,2 0 0,0 0 8,1 0 1,-1 0 0,1 0 20,-1 0 0,1 0 1,-1-2-47,1-1 1,-1 2-1,1-3-2,-1 3 0,-3 1 1,0 0-8,1 0 0,2 0 0,0 0 4,1 0 0,-1 0 0,1 0 19,-1 0 0,1 0 1,-1 0 64,1 0 1,-4 0 0,0 0-54,1 0 0,1 0 0,2 0-7,-1 0 1,1 0 0,-1 0 3,1 0 0,-4 0 1,0 0-1,1 0-14,1 0 0,-2 0 0,0 0 0,1 0 9,2 0 0,-3-1 0,0-1 0,1-2 5,1 2 1,-2 1 0,0 1-1,2 0 1,0 0 1,-2 0-1,0 0-1,1 0 1,1 0-1,2 0-28,-1 0 0,1 0 1,-1 0 9,1 0 1,-1 0 0,1 0-5,-1 0 0,1 0 1,-1 0 18,1 0 1,-1 0 0,1 0 38,-1 0 0,0-2 0,-2 0 0,-1-1-25,1 0 0,1 2 1,2 1-6,-1 0 1,1 0 0,-1 0 18,1 0 0,-4 0 1,0 0-21,1 0 1,1 0 0,2 0-17,-1 0 1,1 0-1,-1 0 20,1 0 0,-1 0 0,1 0 34,-1 0 0,-3 0 0,0-1-13,2-3 0,0 3 0,1-2-18,1 2 0,-1 1 0,1 0 0,-1 0-12,1 0 0,-4 0 0,0 0 0,1 0-23,1 0 1,-2 0 0,0 0 5,2 0 0,0 0 1,1 0 4,1 0 1,-1 0 18,1 0 0,-1 0 0,1 0 46,-1 0 0,1 0-24,-1 0 0,1 0 0,-1 0-17,1 0 1,-1 0 0,1 0-13,-1 0 1,-3 0 0,0 0-20,2 0 0,0 0 0,0-2 0,-1 0-5,-1-1 1,0-1 12,4 4 0,-1 0 0,1 0 17,-1 0 1,-3 0 0,0 0-6,2 0 1,0 0 0,1 0-6,1 0 0,-4 0 0,0 0-12,1 0 1,2 0 9,0 0 0,1 0 1,-1 0 3,1 0 1,-4 0-1,0 0 13,1 0 0,1 0-6,2 0 1,-1 0-1,1 0 5,-1 0 0,1 0-31,-1 0 0,1 0 0,-1 0-3,1 0 1,-1 0 0,1 0 10,-1 0 1,1 0 0,-1 0 9,1 0 0,-4 0 1,0 0 23,1 0 0,1 0 1,2 0 2,-1 0 1,-3 0 0,0 0-20,1 0 1,-2 0 0,1 0-3,1 0 1,2 0-30,0 0 0,1 0 0,-1 0 9,1 0 1,-1 0 8,1 0 1,-1 0 0,1 0 0,-1 0 0,1 0 3,-1 0 1,1-3 0,-1-1-2,1 2 1,-4 1 0,0 1-1,1 0 0,-2 0 0,1 0 6,1 0 1,1 0 0,2 0 1,-1 0-4,1 0 1,-1 0 0,1 0 5,-1 0 0,1 0-8,-1 0 0,1 0 1,-1 0-52,1 0 0,-1 0 46,1 0 1,-1 0 0,1 0 0,-1 0 0,1 0 0,-1 0 21,1 0 1,-1 0 0,1 0 15,-1 0 0,-3 0 0,0 0-20,1 0 1,2 0 0,0 0-13,1 0 1,-1 0 0,1 0-5,-1 0 1,1 0-1,-1 0-6,1 0 0,-4 0 1,0 0 27,1 0 1,1 0 0,2 0-1,-1 0 1,-3 0-1,0 0-17,1 0 1,2 0 0,0 0-40,1 0 0,-1 0 0,1 0 15,-1 0 1,1 0-1,-1 0 12,1 0 0,-4 0 0,0 0 23,1 0 0,0 1 1,0 1-1,-1 2 7,1-2 1,-2-1 0,1-1-13,1 0 0,2 0 0,0 0 1,1 0 1,-1 0 0,1 0-58,-1 0 1,1 0 0,-1 0 43,1 0 0,-1 0 0,1 0 24,-1 0 0,1 0 1,-1 0-7,1 0 0,-1 0 0,1 0 3,-1 0 1,1 0 0,-1 0 0,1 0 4,-1 0 0,1 0 1,-1 0-23,1 0 0,-4 0 0,0 0 18,1 0 0,1 0 0,2 0 0,-1 0 0,-3 0 0,0 0 22,1 0 1,2 0-15,0 0 0,1 0-13,-1 0 0,1 0 1,-1 0-6,1 0 0,-4 0 0,0 0-1,1 0 1,-2 0 0,1 0-20,1 0 0,1 0 11,2 0 1,-1 0 0,1 0-3,-1 0 1,-3 0 0,0 0-4,1 0 0,-2 0 0,1 0 3,1 0 1,2 0 0,0 0 0,0-1 0,-2-1 11,-1-2 1,0 1 28,3 3 1,1 0-8,-1 0 1,1 0 2,-1 0 0,1 0-40,-1 0 0,-3 0 1,0 0-20,2 0 0,-4 0 0,2 0 9,2 0 1,-4 0-1,2 0 9,2 0 1,-4 0-1,2 0 20,2 0 0,-4 0 0,2 0 6,2 0 1,-4 0 0,2 0-12,2 0 0,0 0-18,1 0 1,1 0-12,-1 0 1,-3 0-1,0 0-2,2 0 1,-4-4-7,2 1 1,0-1 21,4 4 1,-1 0-14,1 0 0,-4 0 0,0 0 12,1 0 0,-2 0 0,1 0-7,1 0 0,-2 0 7,1 0 1,0 0 11,3 0 1,1 0 1,-1 0 1,1 0-6,-1 0 1,1 0-3,-1 0 1,1 0-3,-1 0 0,1 0 0,-1 0 1,1 0 6,-1 0 0,-3 0 0,0 0 6,2 0 0,-4 0 0,2 0 15,2 0 1,-4 0-27,2 0 0,-1-1 0,2-1 0,-1-2 1,0 1 0,4 3 0,-1 0 11,1 0 1,-4 0 0,0 0 2,1 0 0,-2 0 1,1 0-3,1 0 1,-2 0-1,1 0-7,1 0 0,-2 0 1,1 0-1,1 0 0,1 0 1,2 0-24,-1 0 1,-3 0 0,0 0 25,2 0 0,-4 0 0,2 0 7,2 0 1,-4-4-1,2 1-1,2 0 1,-4 2 0,2 1 17,2 0 1,0 0-3,1 0 0,1-3-57,-1-1 0,1 1 16,-1 3 0,1 0 0,-1 0 1,1 0 0,0 0 0,-2-2 0,-1 0 7,-1-1 0,0-1-10,4 4 0,-1 0 3,1 0 0,-4 0 0,0 0-13,1 0 0,-2 0 0,1 0 11,1 0 1,-2 0-1,1 0 53,1 0 0,-2 0-11,1 0 0,-2-1 0,4-1-33,-2-2 0,0 1-125,3 3 0,1 0 64,-1 0 0,1 0 0,-1 0 43,1 0 1,-4 0 0,0 0 34,1 0 1,-2 0-1,1 0 30,1 0 0,-2 0 1,1 0 21,1 0 0,-2 0-53,1 0 1,0 0-12,3 0 1,1 0-16,-1 0 1,1 0 19,-1 0 1,-3 0-1,0 0 1,0 0-8,4 0 0,-1 0-4,1 0 0,-1 0-16,1 0 0,-2-2 0,-1 0-191,-1-1 1,-3-1 53,3 4 155,-5 0 0,3-5 0,-5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1 305 7836,'1'6'-426,"1"-2"0,3 0 845,1-1 1,-1 0 0,4-7 105,-2-3 1,-4 1-503,4-1 0,0-3 0,4-4 1,-1 0-1,1 0-12,-1 0 1,1-4-1,-1 3 1,1 0-155,-1 0 0,1 1 0,-1 2 1,1-1 54,-1-1 1,1 0 0,-1 4 0,1-1 85,-1 1 0,-1-1 0,0 1 0,-4-1 28,0 1 0,2 3 0,-2 1 0,-1 0 64,1 0 1,0 4-5,-2-2-63,-2 3 1,4 2 49,-5 3 0,0 2 0,0 4 65,0 1 1,0 4 0,0 1 32,0 1 1,0-2-1,0-4 1,0 2 1,0 1 0,-1 5 1,-1-2-1,-2 2-34,2-1 1,1 4-1,1-4 1,0 0-299,0-2 0,0 2 0,0-3 1,1 0-146,2 0 0,-2-1 0,4-4 0,-1-2 304,-1-1 0,5-5 0,-2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0 9867,'0'11'740,"0"-1"-824,0 1 0,0 3 0,0 0 1,0-1 77,0-2 1,0 1 0,0 1 0,0 1-14,0-1 1,0 2-1,0 0 1,0 0-22,0 0 0,0 0 0,-1-2 0,-2 1-344,0-1 0,-1-1 0,4-2-886,0 1 1270,0-5 0,5-2 0,1-4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 9397,'15'0'304,"0"0"0,3 0 0,-3 0-227,0 0 1,-2 0 0,3 0-1,0 0-359,1 0 1,-3 0 0,2 0-1,0 0-1041,1 0 0,-1 0 1323,2 0 0,1-4 0,-2-2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0 7927,'-5'5'-61,"0"-3"0,4 4 0,-2 0 272,0 0 1,-2-3-114,2 4 0,2-3 0,-3 3 0,2 0 1,-1 0 59,0 0 0,-2 0 1,3 3-1,-2 1 3,2-1 1,0 2 0,-1 1 0,-1 1-24,-2-1 0,4 2 0,-3-1 1,1 0-91,1 1 0,-2 0 0,3 4 0,-2-2-53,2 2 1,-3-3 0,2 2 0,-1-1 51,0 0 0,3 1 1,-3-3-1,3 1-6,1-1 1,0 2 0,-1-2 0,-2 1 14,0-1 0,-1 0 0,4-2 1,0 1 15,0-1 1,0-1 0,0 1 0,-1 1 7,-2-1 0,2 2 0,-3-1 0,3 0-43,1 1 0,-4 1 0,1 2 0,1-1-45,0-2 1,2 2-1,0-2 1,0 1 12,0-1 1,0 2-1,0-2 1,0 2-8,0 1 0,0-1 1,2 0-1,0 1 18,1-2 1,1 3-1,-4-4 1,0 0 1,0 0 1,1 1-1,1-4 1,2 2-12,-2-1 0,1-1 1,-1-2-1,1 1-18,0-1 1,-1 1 0,0-1 0,2 1 1,-2-1 0,3 1 1,0-1 66,0 1 1,-2-1 0,0 1 0,0-1-8,0 1 0,-2-1 0,4 2-17,0 2 1,-3-2 0,4 2 30,-2-3 1,3 0-237,-3-1 0,1-3-563,-2 0 0,-2-3-1047,3 3 302,-3-5 1479,-1 8 0,0-9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22 7955,'2'-7'1004,"1"0"-681,-2 4 0,5-1-235,-2 4 0,-3 1 1,2 2 26,-2 4 0,-1 3 0,0 1 0,0 2-232,0 1 1,0 5 0,0 0 0,0 4 17,0 5 0,0-1 0,0 1 0,0 0 78,0-1 0,0 2 0,0-5 0,0 0 41,0-2 0,0-6 0,0-1 49,0 0 1,4-3-1,-1 2 0,6-8 0,-4-6-81,1-6 1,4-4 0,-3-4 0,3-4 28,4-2 0,-2-2 1,3-2-1,-1-3-70,0 0 1,3-2 0,-1 4 0,-1 2 108,0 1 1,-1 2 0,-4 2 0,1 4-257,-1 3 1,1 1-1,-1 2-311,1 1 511,-1 5 0,1-7 0,-1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7572,'1'7'-740,"1"0"1237,2 1 1,3 2 0,-2 1-1,0 2-312,4 1 0,0 4 0,1-3 0,1 0-177,-1 0 0,-1 3 1,-1-4-1,1-1-177,-1-2 1,0 3-1,3 0-1812,-1-1 1981,1-1 0,4-2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21 7916,'10'0'307,"1"0"1,-1 0-73,1 0 0,-1-3 1,2-1-1,1 2-249,1 1 0,3 1 0,-2 0 0,2 0-511,1 0 1,1 0 0,0 0 0,-3 0 524,-1 0 0,4-5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0 211 7569,'5'-11'-759,"-3"2"1,4 1 893,-1 1 1,-1 3 37,0-3 0,-2 1-93,5-1 0,-3-1 0,1 3 43,0 0 1,0 2-1,-3-2 23,2 1 1,4-2-93,-1-5 1,-1 4-1,1 2-40,1 0 1,-2-2 0,-1 2 0,1 1-26,0-1 0,0 0 0,2 3 20,-1-2 1,0-3 0,4 4-12,-1 1 1,-3-3 0,0 1-8,1 2 0,2-3 0,0 2 10,1 1 0,-1 0 1,-1 1-1,0-1-5,-2-2 1,0 1 0,3 3-1,-1-1 1,-2-3 0,3 3 0,-3-2 2,2 1 1,2 2-1,-1 0 1,1 0 0,-1 0 0,1 0 5,-1 0 0,-3 0 16,0 0-15,0 0 1,0 0 0,0 0 5,1 0 0,2 4-11,0-1 1,-1 2 0,0-3-6,-2 2 0,0 1 0,3-2 1,-1-1 0,0 4 3,-2-1 1,-4 0 23,4-2 1,0 3-12,4 4 0,-4-3 9,0 0 1,-4-4-1,3 1-23,-1 1 0,2 1-4,-4 4 1,4-3-1,-2-1-35,1-1 1,-4 0 0,3-2 11,-1 4 0,-3-1 32,3 1 1,-2 0-14,2 4 1,-3-1 76,2 1 0,-1-1-57,-2 1 1,0-4-1,0 0 7,0 1 1,0-2-1,0 1 32,0 1 1,0-2-24,0 1 1,0 0 3,0 3 1,0-3-15,0 0 0,0-3 0,-2 1 33,-1 0-75,2 3 0,-5-3 29,2 2 0,2 1 0,-4-3 30,2 1 0,-1-4 1,3 3 23,-2-1 0,-3-1 59,4 4 1,-6-4-51,2 4 1,2-5 0,-1 3-19,1 0 1,-3-3-20,1 5 1,1-3-17,-1 3 1,4-5 49,-4 1 1,0 0 78,-4 0 0,1-2-83,-1 3 0,4 1 1,0-2 41,-1-1 0,-1 0-83,-2-2 1,1 0 0,-1 0-222,1 0 1,-1 0 0,1 0-849,-1 0 1050,1 0 0,-1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 20 8191,'0'-10'2562,"1"4"-2559,2 2 1,2 8-1,2 3 1,-4 3 50,-1 4 1,-2 3-1,0 5 1,0 1-59,0 2 1,-2-1 0,0-2 0,-1 1-47,0-2 1,-1 4 0,0-6 0,1-2-233,-2 0 1,3 0 0,-4-3-260,1-1 1,2-5 540,3-1 0,0-4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1 105 6978,'5'-4'211,"4"1"1,-5-3-136,2 2 0,1-3 1,4 2 62,-1-1 0,1 3 1,-1-3-29,1 1 0,3-2 1,0 2-1,-2 1 5,0-1 1,2 0 0,0 3 0,0-1-3,1 0 0,-2-1 0,3 0 0,1 2-67,-1 1 0,-2-3 0,2 1 0,1 0-142,-1 2 1,-3 1 0,2 1 0,-1 2-66,0 0 1,4 2 0,-4-2-1,-1 3 109,-2 0 0,0 3 0,-1-2 0,0 3 82,-3 0 1,1 1-1,-5-1-8,0 1 0,-2-1 0,-1 1 0,0-1 237,0 1 0,0-1 0,-1 1 0,-3-2-173,-3-2 0,-2 2 0,-3-2 0,-2 2-38,-3-2 1,0 2-1,0-3 1,-1 0-77,2-3 0,-3 2 0,5-2 0,1 0-590,2-2 0,0-2 617,1-3 0,4-2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52 32 7188,'-6'0'698,"1"0"1,5 1-1,-1 2 1,-1 1-475,-2 2 0,1-2 1,2 3-1,-2 1-177,0 1 1,-1 2 0,3-1 0,-1 1 14,-2-1 0,1 1 0,2-1 1,-2 1 85,0-1 1,0 1-1,6-1-138,0 1 0,5-5-180,-1-3 0,3-2 0,0-1 0,1-1 18,-1-2 0,1-2 1,-2-4-1,-1 0-175,-1 1 1,-1-8 278,1 2 1,-2 0 0,-5 0 0,0 2 34,0 2 1,-5-1 0,-2 1 0,-2 0-343,-2 3 1,1-2-1,-1 3 1,1-1 354,-1 0 0,-4 0 0,-1-3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22 7066,'1'6'687,"3"-3"1,-2-2-396,5-1 0,-4 0-143,4 0 0,0 0-201,4 0 0,-4 0 0,0 0 1,0 0 0,3 0-5,1 0 0,-4 0 0,0 0 35,1 0 0,1 0 0,2 0 8,-1 0 0,1 0 0,-1 0 34,1 0 1,-4 0 0,0 0-1,1 0 9,1 0 1,-2 0 0,0 0-1,2 0-4,0 0 0,-2 0 0,0 0 0,1 0-1,1 0 1,2-3-1,-1-1-5,1 2 0,-1 1 1,1 1-25,-1 0 0,-3 0 0,0 0-41,2 0 1,0 0 4,1 0 1,1 0 0,-1 0 15,1 0 1,-1 0 0,1 0-17,0 0 0,-1 0 0,1 0 46,-1 0 0,1 0 1,-1 0-11,1 0 0,-1 0 0,1 0-21,-1 0 0,1 0 1,-1 0 15,1 0 1,-4 1 0,0 1 3,1 2 1,1-1 0,2-3 5,-1 0 1,1 0 0,-1 0-7,1 0 1,-1 0-1,1 0 58,-1 0 1,1 0-1,-1 0 151,1 0 0,-1 0-189,1 0 1,-1 0-1,1 0-15,-1 0 1,-3 0 0,0 0-24,1 0 0,2 0-50,0 0 1,1 0 55,-1 0 1,1 0 54,-1 0 0,1 0 1,-1 0 5,1 0 1,-1 0-1,1 0-9,-1 0 1,-3 0 0,0 0-58,1 0 1,2 0 0,0 0-49,1 0 0,-1 0 82,1 0 0,-1 0 1,1 0 91,-1 0 1,1 0 0,-1 0-52,1 0 0,-1 0 0,-1-1 0,0-1-12,-2-2 1,0 1 0,3 3-53,1 0 1,-1 0-1,1 0 25,-1 0 0,1 0 1,-1 0-125,1 0 1,-1 0-1,1 0 79,-1 0 0,1 0 0,-1 0 118,1 0 0,-1 0 0,1 0-66,-1 0 1,1 0-1,-1 0 56,1 0 0,-1 0 1,1 0-74,-1 0 1,1 0 0,-1 0-23,1 0 0,-4 0 0,0 0 53,1 0 1,1-4-1,2 1 7,-1 0 0,1 2 1,-1 1 67,1 0 0,-1 0 1,1 0-14,-1 0 0,2-1-130,2-2 0,-2 1 0,2-1 1,-3 2 38,0 1 0,-4 0 0,0 0-72,1 0 1,1 0-1,2 0-21,-1 0 0,-3 0 1,0 0 132,1 0 1,-2 0 0,1 0-4,1 0 0,-2 0 0,1 0-19,1 0 0,-2 0 0,1 0-29,1 0 0,-2 0-39,1 0 0,0 0 79,4 0 0,-4 0 18,0 0 1,0 0-22,3 0 1,-3 0 100,0 0 0,0 0-22,4 0 1,-4 0 110,0 0 152,-5 0 0,4 0 77,-3 0-664,-1 0 295,2 0-1385,-4 0 783,0 4 520,0-2 0,0 2 0,0-4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9025,'0'10'681,"0"1"1,1-1 0,2 1-461,0-1 1,1 1 0,-3 1 0,1 0-108,2 2 0,-1 4 1,-3-3-1,0 0-108,0 0 0,0 3 0,0-3 1,0 0-249,0 0 1,0-1-1,0-3 1,0-1-435,0 1 1,-1-1-1195,-3 1 1,3-6 1869,-2-5 0,-3-10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1 106 6452,'7'-4'263,"0"1"1,-4-2 0,4 2-57,1-4 1,2 1 0,0 0 0,-1 0-106,-2 0 1,3 3 0,-3-3 0,2 0 56,2 0 1,-1 3 0,1-3-102,-1 1 1,1 2-1,-1 2 1,1-2-6,-1 0 0,2-2 39,2 2 1,1 2 0,2-3-39,-3 3 1,-2 1-1,-1 0 1,-1 0-36,1 0 0,-1 0 0,1 0 1,-1 0-86,1 0 0,-1 0 0,1 0 0,-1 0-21,1 0 1,-4 0 0,0 0-1,1 1 97,1 3 1,2-2 50,-1 5 0,1-4-13,-1 4 1,-1-3 69,-2 3 1,2 0-123,-6 3 0,4 1-23,-3-1 0,-1 1 0,-3-1 5,0 1 1,0-4 0,0 0 31,0 1 0,-1 1 0,-3 1 14,-3-3 1,2 1-1,-2-3 1,-2-1-21,0 1 0,-1 2 0,-2-2 1,-1 0 64,-1 4 0,-3-4 0,3 1 0,1 0-47,1 0 1,-2-4-1,0 2-341,1-3 1,2-1 0,0-1-366,1-3 0,3 3 0,1-4 684,1 1 0,-3-2 0,2-5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 53 7475,'-7'3'507,"0"1"1,4 4 0,-3-1-289,1 2 0,2 2 0,3-1 0,0 1-66,0-1 1,1 0 0,1-2-1,3-1-94,1 1 1,1-3-1,3-2 1,1-2-98,-1-1 1,1 0 0,0 0 0,2 0-271,1 0 1,0-4 169,-3-3 0,-2-3 0,-2 0 1,-4-1 154,-1 1 1,-2-1-1,-2 1 1,0-1 7,-1 1 0,-6 3 1,2 0-54,-2-1 0,-1-2 1,-1 1 63,1 2 0,3 1-36,0 3 0,4-3 0,-1-5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106 1 7785,'7'0'272,"0"0"0,-1 1 0,2 1-185,-1 2 0,-4 4-7,4-1 1,-4-1-1,1 1-47,1 1 1,-4-2 0,4-1-125,-1 0 0,-1 3 141,4-1 1,-4 3 0,3 0-21,-1 1 1,-1-2 0,-1-1 0,0-1 92,0 1 0,-1 2 0,0 0-70,2 1 0,-1-1 1,-3 1-30,0-1 0,1 1 0,2-1 0,0 1 17,0-1 1,-2 1 0,-1-1 0,0 1-3,0-1 0,0 1 0,0-1 0,1 1 13,2-1 0,-1 2 1,1 1-1,-2 1 16,-1-1 1,0-2-1,0 0 1,0-1-14,0 1 1,0-1 0,0 1 0,0-1-43,0 1 0,0-1 0,0 1 0,0-1 34,0 1 0,0-1 0,0 1 0,0-1 26,0 1 0,0-1 0,0 2 0,0 1-18,0 1 0,0 0 0,0-4 1,0 1 20,0-1 0,0 1 1,-1-1-1,-1 1 9,-2-1 1,1 1-1,3-1 1,0 1-55,0-1 1,0 4 0,0 0-1,0 0-17,0 1 0,0-2 1,0 4-1,0-1-50,0 0 1,-1-2-1,-2 4 1,0-1-39,0 0 0,2-1 0,1-3 0,-1 1 79,-2-1 1,1 2 0,-1-1 0,2-1-69,1-2 0,-1 3 0,-2 0 0,0-1-14,0-1 0,2-2 1,1 1-25,0-1 0,0 1 0,0-1 0,0 1 43,0-1 1,-3 1 0,-1-1 43,2 1 1,0-1 0,-1 1-1,0-1 23,0 1 1,1-2 0,0-1 0,-2-1-55,2 2 1,-3 0 0,2 1-1,-1 1-18,0-1 0,2 1 1,-1-1-1,1 1 13,-2-1 0,3 1 1,-3-1-1,2 1 35,-1-1 0,1 1 1,-2-1-1,0 1 35,1-1 0,-1 1 0,3-1 0,-1 1 5,-2-1 1,-3 1-1,4-1 1,-1 1 38,0-1 0,2 1 1,-2-1-1,0 1 3,1-1 0,-4 1 0,3-1 0,1 1 89,-2-1 0,3 1 0,-4-1-85,1 1 0,-2-1 0,3 1 0,-1-1 153,0 1 1,-2-1 0,3 0-223,-2-3 0,3-1-780,0-3-197,2-2 0,1 3 975,0-8 0,4-2 0,2-4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1 116 8178,'1'9'0,"3"-2"441,3-3 0,2 0-295,1 0 1,1-1 0,-1-4-1,1-1 11,-1-2 1,1-3 0,-1 3-325,1-2 0,-2-1 0,-1-3 0,-2 2 4,-1 1 0,2 4 0,-2-4 14,0-1 1,-2-2 58,0 0 1,-2-1 249,-1 1-72,0-1 1,-3 4-1,-2 1-20,-1 2 0,3 0 1,-4 4 36,-1 0 1,-2 1 0,0 2-7,-1 0 1,4 1-1,2-3 1,-1 1 32,0 2 0,2 3 0,-1-3 1,-1 1 67,0 0 1,2 3-84,-3-1 0,4 1 0,-3 0 1,0-1 11,0 1 1,4 2 0,-1 1 0,0 2 84,0 1 0,2 5 0,-3-2 0,3 3-41,1 1 0,0 0 0,0 0 0,1-1-161,3-2 0,-2-3 1,6-5-1,3 1-322,1-1 1,6-4 0,-3-2 0,1-3-96,3-1 0,1-1 1,2-3-1,1-3 405,2-2 0,-1-2 0,-3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0 7640,'-6'5'-144,"1"-3"689,5 5 0,0-3-140,0 3 1,5-1 0,2 1-205,2-4 0,2 2 1,1-2-1,0 0-228,2-2 0,0-1 0,-2 0 0,1 0 107,1 0 0,1-4 0,-2 0-80,1-2 0,5-1 0,-3-4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95 0 7655,'-7'0'463,"0"0"0,5 2-536,-2 1 1,3 3 60,1 4 1,0 1 0,-1-1 62,-2 1 0,1-1 0,-1 1 0,2-1-27,1 1 1,-1-1-1,-2 1 1,0-1-1,0 1 0,1 0 0,0-1 0,-2 1-58,2-1 1,1 1 0,1-1-1,-1 1 30,-3-1 1,3 1 0,-3-1 0,3 1 10,1-1 0,0 1 0,-1-1 0,-1 1 30,-2-1 1,1 1 0,3-1-13,0 1 0,0-1 0,0 1 0,0-1-28,0 1 1,-4-1 0,1 1 11,0-1 1,2 1 0,1-1 12,0 1 1,0-1 0,0 1 106,0-1 0,0 1 0,0-1-74,0 1 1,-3-1 0,-1 1-1,2-1 1,1 1 1,1-1 0,0 1-40,0-1 0,0 1 0,0-1-9,0 1 1,0-1 0,1-1 0,1 0 33,2-2 0,-1 0 0,-3 3 0,0 1 33,0-1 1,1 1 0,2-1-39,0 1 0,2-1 0,-3 1 0,2-1 39,-2 1 0,3-1 1,-2 1-1,0-1-26,-2 1 1,3-1-1,2 1 1,0-1-135,-2 1 1,0-4-1,0 0-54,-2 1 0,3-2 0,-1 1-314,2 1 1,-3-2 0,0 1 451,-2 1 0,4-4 0,1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64 6873,'0'-6'851,"0"2"0,0 8-684,0 3 0,-3 2 0,-1 2 0,2-1 33,1 1 1,1 3-1,0 0-64,0-1 1,0-2 0,0 0 342,0-1-269,0 1-118,0-1-78,0-4 0,0-2 2,0-8 0,0-2 1,0-4-73,0-1 1,0 1-1,0-1 1,0 1 49,0-1 0,0 1 0,1-1 0,1 1 11,2-1 1,0 1-1,-1-1-26,0 1 1,5 0 0,-2 2-1,1 1-263,0-1 0,1 2-57,6-1 0,-2 4 0,2-3 1,-2 1-15,-2 3 0,1 1 0,-1 1-423,1 0 0,-1 0 778,1 0 0,-1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20 7811,'0'-6'895,"1"1"-484,3 1 0,-2 3-185,5-3 0,-5 8 1,2 3-98,-3 2 1,-1 5-1,0 1 1,0 1 2,0-1 1,0 3 0,-1 0 0,-1 2-21,-2 1 1,-3 3-1,2 1 1,1-2-81,-1-1 1,2-1-1,3 0 1,0 0-22,0 0 0,0-4 1,0-3-1,0-3-222,0 0 1,4-1 0,3 0 45,3-3 0,1-3 0,2-4 0,1 0-348,-1 0 1,2-4 0,-1-3 0,0-2-623,1 2 0,-3-2 1135,2 2 0,-2-7 0,-2-2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 0 7550,'-11'0'887,"1"0"0,3 0-499,0 0 0,5 0-119,2 0 1,5 0-1,6 0-252,-1 0 0,4 0 1,1 0-1,0 0-218,1 0 0,1 4 0,-2-1 1,2 0-1581,1-2 1781,-3 3 0,5-2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9152,'1'11'398,"1"-1"-323,2 1 0,-1-1 0,-3 1 1,0-1-51,0 1 0,0-1 1,0 1-1,0 0-31,0-1 1,0 4-1,0 0 1,0-1-29,0-1 1,0 2 0,0 0-1,0-2 12,0 0 0,0 0 0,0 1 0,0 1-15,0-2 1,0 0-1,0 0 1,0 1 11,0 1 1,0 0 0,0-3-1,0 2 37,0 1 1,0 0 0,0-3 0,0-1-4,0 1 0,0 3 1,0 0-1,0-2-11,0 0 1,0 2 0,0 0-1,0-1 4,0-1 1,0 2-1,0 0 1,0-2 36,0 0 1,0 2-1,0 1 1,0 0 7,0 1 0,0-2 1,1-4-1,2 1-61,0-1 0,5-3 0,-1 0-180,3 1 0,0-3 0,1-2 0,-1-1-124,1-2 0,-1 0 1,1-2-1,-1-1-302,1-4 0,-1 1 620,1-1 0,4-5 0,1-4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11 7995,'7'0'743,"0"0"-598,1 0 0,2 0 0,0 0-523,1 0 1,-1 0 0,1 0 0,0 0 377,3 0 0,-2-5 0,3-1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8467,'0'6'466,"1"2"-371,3-5 1,-3 2 0,4-3 9,-1 2 1,-2 1-161,1-2 0,3 3 119,1 4 1,-2-3-68,-2 0 0,2 0 0,-1 3 50,2-3 1,-3-1-1,0-3 37,-2 4 0,3-1 1,-1 1-9,0 1 0,1-2 0,0 1-18,-2 1 0,-1 1 0,0 2-68,3-1 0,-3-3 0,3 0 38,-3 2 1,-1 0 0,1 0 28,2-2 0,-1 3 0,1-3 15,-2 2 0,-1 2-55,0-1 0,0 1 1,1-2-1,2-1-41,0-1 1,1-3 0,-4 3 5,0 1 0,0 1 0,1 2 4,2-1 1,-1-3 0,1 0 15,-2 1 1,-1 2 26,0 0 0,0-3 0,0 0 0,1 1-25,3 2 1,-3-3 0,3 0 1,-3 1 0,-1 1 1,1 0-20,2-2 1,-1 3-5,1-3 0,-2 2 44,-1 2 1,0-1 33,0 1 0,0-1-9,0 1 0,0-1-18,0 1 1,0-1-1,0 1 2,0-1 0,0-3 1,0 0-25,0 1 0,0 2 1,0 0-18,0 1 1,0-1-1,-1-1 1,-1 0-9,-2-2 0,1 0 0,3 3 17,0 1 0,0-1 1,0 1 8,0-1 0,-4 1 1,1-1-9,0 1 1,2-1-1,1 1-6,0-1 1,0 1 0,-1-2 0,-1-1 10,-2-1 1,1 0 0,2 4 3,-3-1 0,3 1 0,-4-1-2,1 1 0,2-4 1,-1 0-1,1 0 9,-2-2 1,2 5-15,-5-3 1,4 2-1,-1 0 1,0 0-9,1-2 1,-1-4 0,3 4 24,-2 1 0,1-2 0,-2 0 0,0 0 13,1 0 1,-1-3-1,3 3 32,-2-1 0,1 3 1,-2-2 21,-1-1 0,4 1 70,-3-2-900,-1-3-480,3 8 1219,-2-8 0,8 4 0,2-5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 32 7915,'-5'-2'1065,"1"-1"-279,3 2-653,1-4 0,5 5 0,2 0-303,2 0 0,1 0 1,1 0-1,-1 0-17,1 0 1,-1 0-1,1 0 1,1 0-104,2 0 1,-3-3 0,4-1 0,-1 2 289,0 1 0,0-4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 11 7442,'-5'0'358,"5"0"1,5 0 0,5 0-338,1 0 0,-1 0 0,1 0 0,-1 0-63,1 0 0,-4 0 0,0 0 0,1 0-555,1 0 1,2 0 0,-1 0 596,1 0 0,-1-5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4:45:31.0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9678,'0'10'237,"0"1"1,0-1-150,0 1 1,0-1-1,0 1 1,0-1 22,0 1 0,0-1 1,0 1-1,1 1-54,3 2 0,-3-3 0,2 4 0,-2-1 78,-1 0 1,4 5 0,-1-1 0,1 1-13,1 2 1,-4 0-1,2 0 1,-2 0-20,-1 0 0,0 0 1,0 0-1,0-1-63,0-2 1,0 1-1,0-4 1,0 0 6,0 0 0,0-1 0,0-2-15,0 2 1,0-3-1,-1 3 1,-1-2 21,-2-1 0,1-1 0,3 1 0,0-1 42,0 1 1,0-4-1,-1 0-64,-3 1 0,3 1-391,-2 2-1389,1-1 966,2-4 0,0-6 0,0-7 781,0-2 0,5-7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3.jpe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jpeg"/><Relationship Id="rId11" Type="http://schemas.openxmlformats.org/officeDocument/2006/relationships/image" Target="../media/image12.pn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0.png"/><Relationship Id="rId50" Type="http://schemas.openxmlformats.org/officeDocument/2006/relationships/customXml" Target="../ink/ink25.xml"/><Relationship Id="rId55" Type="http://schemas.openxmlformats.org/officeDocument/2006/relationships/image" Target="../media/image270.png"/><Relationship Id="rId6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0.png"/><Relationship Id="rId11" Type="http://schemas.openxmlformats.org/officeDocument/2006/relationships/image" Target="../media/image51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0.png"/><Relationship Id="rId40" Type="http://schemas.openxmlformats.org/officeDocument/2006/relationships/customXml" Target="../ink/ink20.xml"/><Relationship Id="rId45" Type="http://schemas.openxmlformats.org/officeDocument/2006/relationships/image" Target="../media/image220.png"/><Relationship Id="rId53" Type="http://schemas.openxmlformats.org/officeDocument/2006/relationships/image" Target="../media/image260.png"/><Relationship Id="rId58" Type="http://schemas.openxmlformats.org/officeDocument/2006/relationships/customXml" Target="../ink/ink29.xml"/><Relationship Id="rId66" Type="http://schemas.openxmlformats.org/officeDocument/2006/relationships/image" Target="../media/image28.jpeg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5.emf"/><Relationship Id="rId30" Type="http://schemas.openxmlformats.org/officeDocument/2006/relationships/customXml" Target="../ink/ink15.xml"/><Relationship Id="rId35" Type="http://schemas.openxmlformats.org/officeDocument/2006/relationships/image" Target="../media/image170.png"/><Relationship Id="rId43" Type="http://schemas.openxmlformats.org/officeDocument/2006/relationships/image" Target="../media/image21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customXml" Target="../ink/ink4.xml"/><Relationship Id="rId51" Type="http://schemas.openxmlformats.org/officeDocument/2006/relationships/image" Target="../media/image250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0.png"/><Relationship Id="rId33" Type="http://schemas.openxmlformats.org/officeDocument/2006/relationships/image" Target="../media/image16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hyperlink" Target="https://en.wikipedia.org/wiki/Logistic_function" TargetMode="External"/><Relationship Id="rId20" Type="http://schemas.openxmlformats.org/officeDocument/2006/relationships/customXml" Target="../ink/ink10.xml"/><Relationship Id="rId41" Type="http://schemas.openxmlformats.org/officeDocument/2006/relationships/image" Target="../media/image20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77.png"/><Relationship Id="rId23" Type="http://schemas.openxmlformats.org/officeDocument/2006/relationships/image" Target="../media/image11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0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0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3" Type="http://schemas.openxmlformats.org/officeDocument/2006/relationships/image" Target="../media/image610.png"/><Relationship Id="rId18" Type="http://schemas.openxmlformats.org/officeDocument/2006/relationships/customXml" Target="../ink/ink9.xml"/><Relationship Id="rId3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22188" y="1268760"/>
            <a:ext cx="11523133" cy="955675"/>
          </a:xfrm>
        </p:spPr>
        <p:txBody>
          <a:bodyPr/>
          <a:lstStyle/>
          <a:p>
            <a:r>
              <a:rPr lang="de-DE" sz="3200" dirty="0">
                <a:latin typeface="Calibri"/>
                <a:cs typeface="Calibri"/>
              </a:rPr>
              <a:t>- BioLabSim -</a:t>
            </a:r>
            <a:br>
              <a:rPr lang="de-DE" sz="3200" dirty="0">
                <a:latin typeface="Calibri"/>
                <a:cs typeface="Calibri"/>
              </a:rPr>
            </a:br>
            <a:r>
              <a:rPr lang="de-DE" sz="3200" dirty="0">
                <a:latin typeface="Calibri"/>
                <a:cs typeface="Calibri"/>
              </a:rPr>
              <a:t>Data Literacy in Biotechnology with Virtual </a:t>
            </a:r>
            <a:r>
              <a:rPr lang="de-DE" sz="3200">
                <a:latin typeface="Calibri"/>
                <a:cs typeface="Calibri"/>
              </a:rPr>
              <a:t>Organisms</a:t>
            </a:r>
            <a:endParaRPr lang="de-DE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83514" y="5338770"/>
            <a:ext cx="5200483" cy="1060560"/>
          </a:xfrm>
        </p:spPr>
        <p:txBody>
          <a:bodyPr/>
          <a:lstStyle/>
          <a:p>
            <a:r>
              <a:rPr lang="nl-NL" sz="2000" dirty="0"/>
              <a:t>Ulf Liebal</a:t>
            </a:r>
          </a:p>
          <a:p>
            <a:r>
              <a:rPr lang="nl-NL" sz="2000" b="0" dirty="0"/>
              <a:t>Institute of Applied Microbiology</a:t>
            </a:r>
            <a:br>
              <a:rPr lang="nl-NL" sz="2000" b="0" dirty="0"/>
            </a:br>
            <a:r>
              <a:rPr lang="nl-NL" sz="2000" b="0" dirty="0"/>
              <a:t>RWTH Aachen University</a:t>
            </a:r>
          </a:p>
        </p:txBody>
      </p:sp>
      <p:sp>
        <p:nvSpPr>
          <p:cNvPr id="11" name="Textfeld 9"/>
          <p:cNvSpPr txBox="1"/>
          <p:nvPr/>
        </p:nvSpPr>
        <p:spPr>
          <a:xfrm>
            <a:off x="10011435" y="6451800"/>
            <a:ext cx="1990725" cy="30777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1400" b="1" dirty="0" smtClean="0">
                <a:solidFill>
                  <a:srgbClr val="A6A7AC"/>
                </a:solidFill>
                <a:latin typeface="Calibri"/>
                <a:cs typeface="Calibri"/>
              </a:rPr>
              <a:t>25.05.2021</a:t>
            </a:r>
            <a:endParaRPr lang="en-US" sz="1400" b="1" dirty="0">
              <a:solidFill>
                <a:srgbClr val="A6A7AC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FEDA3C2-EDAB-4CF7-8937-0C21CC00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3019602"/>
            <a:ext cx="2743200" cy="1524000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6EF4F161-36F3-4929-A2AD-5E2B7182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82" y="3472428"/>
            <a:ext cx="2743200" cy="7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Linking Genome and </a:t>
            </a:r>
            <a:r>
              <a:rPr lang="de-DE" dirty="0" err="1">
                <a:latin typeface="Calibri"/>
                <a:cs typeface="Calibri"/>
              </a:rPr>
              <a:t>Metabolism</a:t>
            </a:r>
            <a:endParaRPr lang="de-DE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10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143439" y="2639468"/>
            <a:ext cx="2548644" cy="2399330"/>
            <a:chOff x="-143439" y="2642151"/>
            <a:chExt cx="2548644" cy="2399330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43B56982-D5BF-414D-A68D-8056EC8B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785" y="2642151"/>
              <a:ext cx="1338489" cy="1688193"/>
            </a:xfrm>
            <a:prstGeom prst="rect">
              <a:avLst/>
            </a:prstGeom>
          </p:spPr>
        </p:pic>
        <p:sp>
          <p:nvSpPr>
            <p:cNvPr id="21" name="Inhaltsplatzhalter 2">
              <a:extLst>
                <a:ext uri="{FF2B5EF4-FFF2-40B4-BE49-F238E27FC236}">
                  <a16:creationId xmlns:a16="http://schemas.microsoft.com/office/drawing/2014/main" id="{2581DC27-3FEF-4327-8286-1F35456583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43439" y="4065050"/>
              <a:ext cx="2548644" cy="976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Genome Scale </a:t>
              </a:r>
              <a:r>
                <a:rPr lang="en-US" b="1" kern="0">
                  <a:latin typeface="Calibri"/>
                  <a:cs typeface="Calibri"/>
                </a:rPr>
                <a:t>Metabolic Model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49878" y="2731042"/>
            <a:ext cx="5585254" cy="678090"/>
            <a:chOff x="5849878" y="2731042"/>
            <a:chExt cx="5585254" cy="678090"/>
          </a:xfrm>
        </p:grpSpPr>
        <p:sp>
          <p:nvSpPr>
            <p:cNvPr id="32" name="Inhaltsplatzhalter 2">
              <a:extLst>
                <a:ext uri="{FF2B5EF4-FFF2-40B4-BE49-F238E27FC236}">
                  <a16:creationId xmlns:a16="http://schemas.microsoft.com/office/drawing/2014/main" id="{E7361458-BD5B-45AF-A31E-9FC0F5E504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72845" y="2793127"/>
              <a:ext cx="4662287" cy="588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Flux(X</a:t>
              </a:r>
              <a:r>
                <a:rPr lang="en-US" b="1" kern="0" baseline="-25000" dirty="0">
                  <a:latin typeface="Calibri"/>
                  <a:cs typeface="Calibri"/>
                </a:rPr>
                <a:t>M</a:t>
              </a:r>
              <a:r>
                <a:rPr lang="en-US" b="1" kern="0" dirty="0">
                  <a:latin typeface="Calibri"/>
                  <a:cs typeface="Calibri"/>
                </a:rPr>
                <a:t>) = Expr2Flux(X)*Expr(X</a:t>
              </a:r>
              <a:r>
                <a:rPr lang="en-US" b="1" kern="0" baseline="-25000" dirty="0">
                  <a:latin typeface="Calibri"/>
                  <a:cs typeface="Calibri"/>
                </a:rPr>
                <a:t>M</a:t>
              </a:r>
              <a:r>
                <a:rPr lang="en-US" b="1" kern="0" dirty="0">
                  <a:latin typeface="Calibri"/>
                  <a:cs typeface="Calibri"/>
                </a:rPr>
                <a:t>)</a:t>
              </a:r>
              <a:endParaRPr lang="en-US" kern="0" dirty="0">
                <a:latin typeface="Calibri"/>
                <a:cs typeface="Calibri"/>
              </a:endParaRPr>
            </a:p>
          </p:txBody>
        </p:sp>
        <p:pic>
          <p:nvPicPr>
            <p:cNvPr id="33" name="Picture 33" descr="Logo, icon, company name&#10;&#10;Description automatically generated">
              <a:extLst>
                <a:ext uri="{FF2B5EF4-FFF2-40B4-BE49-F238E27FC236}">
                  <a16:creationId xmlns:a16="http://schemas.microsoft.com/office/drawing/2014/main" id="{308ADD70-807F-46E0-A2DC-34FF5B862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55070" y="2925850"/>
              <a:ext cx="678090" cy="288473"/>
            </a:xfrm>
            <a:prstGeom prst="rect">
              <a:avLst/>
            </a:prstGeom>
          </p:spPr>
        </p:pic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B9AEF866-3BC8-41F5-9C4B-24B67776D766}"/>
                </a:ext>
              </a:extLst>
            </p:cNvPr>
            <p:cNvSpPr/>
            <p:nvPr/>
          </p:nvSpPr>
          <p:spPr bwMode="auto">
            <a:xfrm flipH="1">
              <a:off x="6055465" y="2862509"/>
              <a:ext cx="796471" cy="379185"/>
            </a:xfrm>
            <a:prstGeom prst="lightningBol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E2D61E95-C79F-4390-84BB-2B66860B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441" y="642470"/>
            <a:ext cx="1364751" cy="163541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30883" y="932150"/>
            <a:ext cx="3535464" cy="1550968"/>
            <a:chOff x="1130883" y="932150"/>
            <a:chExt cx="3535464" cy="1550968"/>
          </a:xfrm>
        </p:grpSpPr>
        <p:pic>
          <p:nvPicPr>
            <p:cNvPr id="3" name="Picture 9" descr="Logo&#10;&#10;Description automatically generated">
              <a:extLst>
                <a:ext uri="{FF2B5EF4-FFF2-40B4-BE49-F238E27FC236}">
                  <a16:creationId xmlns:a16="http://schemas.microsoft.com/office/drawing/2014/main" id="{1CB264D1-DECA-4750-8EF9-2FFF0D89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283" y="932150"/>
              <a:ext cx="774700" cy="765532"/>
            </a:xfrm>
            <a:prstGeom prst="rect">
              <a:avLst/>
            </a:prstGeom>
          </p:spPr>
        </p:pic>
        <p:sp>
          <p:nvSpPr>
            <p:cNvPr id="20" name="Inhaltsplatzhalter 2">
              <a:extLst>
                <a:ext uri="{FF2B5EF4-FFF2-40B4-BE49-F238E27FC236}">
                  <a16:creationId xmlns:a16="http://schemas.microsoft.com/office/drawing/2014/main" id="{63C399E2-4D23-420B-9D7F-6D69E8F00FF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30883" y="1598569"/>
              <a:ext cx="2222073" cy="84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Flux Balance Analysis</a:t>
              </a:r>
              <a:endParaRPr lang="en-US" dirty="0"/>
            </a:p>
          </p:txBody>
        </p: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27A18C9C-6E59-48B1-BEE8-31FDC6885D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33488" y="1620181"/>
              <a:ext cx="1432859" cy="613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Flux(X</a:t>
              </a:r>
              <a:r>
                <a:rPr lang="en-US" b="1" kern="0" baseline="-25000" dirty="0">
                  <a:latin typeface="Calibri"/>
                  <a:cs typeface="Calibri"/>
                </a:rPr>
                <a:t>W</a:t>
              </a:r>
              <a:r>
                <a:rPr lang="en-US" b="1" kern="0" dirty="0">
                  <a:latin typeface="Calibri"/>
                  <a:cs typeface="Calibri"/>
                </a:rPr>
                <a:t>)</a:t>
              </a:r>
              <a:endParaRPr lang="en-US" b="1" kern="0" dirty="0"/>
            </a:p>
          </p:txBody>
        </p:sp>
        <p:sp>
          <p:nvSpPr>
            <p:cNvPr id="11" name="Down Arrow 10"/>
            <p:cNvSpPr/>
            <p:nvPr/>
          </p:nvSpPr>
          <p:spPr bwMode="auto">
            <a:xfrm rot="14173048">
              <a:off x="2468418" y="1561574"/>
              <a:ext cx="251959" cy="1591130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50144" y="3825191"/>
            <a:ext cx="5159686" cy="2044896"/>
            <a:chOff x="1850144" y="3825191"/>
            <a:chExt cx="5159686" cy="2044896"/>
          </a:xfrm>
        </p:grpSpPr>
        <p:pic>
          <p:nvPicPr>
            <p:cNvPr id="6" name="Picture 6" descr="Shape&#10;&#10;Description automatically generated">
              <a:extLst>
                <a:ext uri="{FF2B5EF4-FFF2-40B4-BE49-F238E27FC236}">
                  <a16:creationId xmlns:a16="http://schemas.microsoft.com/office/drawing/2014/main" id="{79EC066E-92E6-4BE1-97E9-A135646A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7031" y="4529533"/>
              <a:ext cx="502105" cy="51117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C9375AB-74CA-4F06-AEE7-2ED8AB8FE978}"/>
                </a:ext>
              </a:extLst>
            </p:cNvPr>
            <p:cNvGrpSpPr/>
            <p:nvPr/>
          </p:nvGrpSpPr>
          <p:grpSpPr>
            <a:xfrm>
              <a:off x="3413663" y="3825191"/>
              <a:ext cx="3596167" cy="1236780"/>
              <a:chOff x="7310892" y="2569482"/>
              <a:chExt cx="3596167" cy="1236780"/>
            </a:xfrm>
          </p:grpSpPr>
          <p:pic>
            <p:nvPicPr>
              <p:cNvPr id="7" name="Picture 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247CBD4-EEB4-4572-BC8E-2B22999CC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0892" y="3038248"/>
                <a:ext cx="727076" cy="736147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3538A7B-AC4A-4B29-B761-F33E7A6E5899}"/>
                  </a:ext>
                </a:extLst>
              </p:cNvPr>
              <p:cNvGrpSpPr/>
              <p:nvPr/>
            </p:nvGrpSpPr>
            <p:grpSpPr>
              <a:xfrm>
                <a:off x="8449126" y="2569482"/>
                <a:ext cx="2457933" cy="1236780"/>
                <a:chOff x="8394697" y="2569482"/>
                <a:chExt cx="2457933" cy="1236780"/>
              </a:xfrm>
            </p:grpSpPr>
            <p:pic>
              <p:nvPicPr>
                <p:cNvPr id="5" name="Picture 5" descr="Logo, icon, company name&#10;&#10;Description automatically generated">
                  <a:extLst>
                    <a:ext uri="{FF2B5EF4-FFF2-40B4-BE49-F238E27FC236}">
                      <a16:creationId xmlns:a16="http://schemas.microsoft.com/office/drawing/2014/main" id="{3346BE5D-57AF-48F6-B8D9-43CFFDC5F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8242525" y="3180444"/>
                  <a:ext cx="823234" cy="361044"/>
                </a:xfrm>
                <a:prstGeom prst="rect">
                  <a:avLst/>
                </a:prstGeom>
              </p:spPr>
            </p:pic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4439B4-39CA-4BD1-8BC8-E0091277C751}"/>
                    </a:ext>
                  </a:extLst>
                </p:cNvPr>
                <p:cNvSpPr/>
                <p:nvPr/>
              </p:nvSpPr>
              <p:spPr bwMode="auto">
                <a:xfrm rot="16200000">
                  <a:off x="8663869" y="3032469"/>
                  <a:ext cx="443193" cy="212489"/>
                </a:xfrm>
                <a:prstGeom prst="rightArrow">
                  <a:avLst/>
                </a:prstGeom>
                <a:solidFill>
                  <a:srgbClr val="7030A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kkurat Office" pitchFamily="50" charset="0"/>
                    <a:cs typeface="Arial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B31C18-9D1B-423C-A700-13F5206F7790}"/>
                    </a:ext>
                  </a:extLst>
                </p:cNvPr>
                <p:cNvSpPr/>
                <p:nvPr/>
              </p:nvSpPr>
              <p:spPr bwMode="auto">
                <a:xfrm rot="5400000">
                  <a:off x="8670927" y="3535935"/>
                  <a:ext cx="433612" cy="107041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kkurat Office" pitchFamily="50" charset="0"/>
                    <a:cs typeface="Arial" charset="0"/>
                  </a:endParaRPr>
                </a:p>
              </p:txBody>
            </p:sp>
            <p:sp>
              <p:nvSpPr>
                <p:cNvPr id="12" name="Inhaltsplatzhalter 2">
                  <a:extLst>
                    <a:ext uri="{FF2B5EF4-FFF2-40B4-BE49-F238E27FC236}">
                      <a16:creationId xmlns:a16="http://schemas.microsoft.com/office/drawing/2014/main" id="{24BCF95F-7E75-4792-8266-84F22438BC5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902700" y="3304268"/>
                  <a:ext cx="1949930" cy="450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0" indent="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SzPct val="130000"/>
                    <a:buFont typeface="Wingdings" pitchFamily="2" charset="2"/>
                    <a:buNone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Wingdings" pitchFamily="2" charset="2"/>
                    <a:buChar char="§"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Symbol" pitchFamily="18" charset="2"/>
                    <a:buChar char="-"/>
                    <a:defRPr sz="2400" b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9pPr>
                </a:lstStyle>
                <a:p>
                  <a:r>
                    <a:rPr lang="en-US" b="1" kern="0">
                      <a:solidFill>
                        <a:srgbClr val="000000"/>
                      </a:solidFill>
                      <a:latin typeface="Symbol"/>
                      <a:cs typeface="Calibri"/>
                      <a:sym typeface="Symbol"/>
                    </a:rPr>
                    <a:t>s</a:t>
                  </a:r>
                  <a:r>
                    <a:rPr lang="en-US" b="1" kern="0" baseline="30000">
                      <a:solidFill>
                        <a:srgbClr val="000000"/>
                      </a:solidFill>
                      <a:latin typeface="Akkurat Light Office"/>
                      <a:cs typeface="Calibri"/>
                    </a:rPr>
                    <a:t>70</a:t>
                  </a:r>
                  <a:r>
                    <a:rPr lang="en-US" b="1" kern="0">
                      <a:solidFill>
                        <a:srgbClr val="000000"/>
                      </a:solidFill>
                      <a:latin typeface="+mn-lt"/>
                      <a:cs typeface="Calibri"/>
                    </a:rPr>
                    <a:t>-promoter</a:t>
                  </a:r>
                  <a:endParaRPr lang="en-US"/>
                </a:p>
              </p:txBody>
            </p:sp>
            <p:sp>
              <p:nvSpPr>
                <p:cNvPr id="13" name="Inhaltsplatzhalter 2">
                  <a:extLst>
                    <a:ext uri="{FF2B5EF4-FFF2-40B4-BE49-F238E27FC236}">
                      <a16:creationId xmlns:a16="http://schemas.microsoft.com/office/drawing/2014/main" id="{8EE44C20-D7B2-4430-BE5E-2CA3D01A35F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902700" y="2914195"/>
                  <a:ext cx="816002" cy="450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0" indent="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SzPct val="130000"/>
                    <a:buFont typeface="Wingdings" pitchFamily="2" charset="2"/>
                    <a:buNone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Wingdings" pitchFamily="2" charset="2"/>
                    <a:buChar char="§"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Symbol" pitchFamily="18" charset="2"/>
                    <a:buChar char="-"/>
                    <a:defRPr sz="2400" b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9pPr>
                </a:lstStyle>
                <a:p>
                  <a:r>
                    <a:rPr lang="en-US" b="1" kern="0">
                      <a:latin typeface="Calibri"/>
                      <a:cs typeface="Calibri"/>
                    </a:rPr>
                    <a:t>ORF</a:t>
                  </a:r>
                  <a:endParaRPr lang="en-US" b="1" kern="0" dirty="0">
                    <a:latin typeface="Symbol"/>
                    <a:sym typeface="Symbol"/>
                  </a:endParaRPr>
                </a:p>
              </p:txBody>
            </p:sp>
            <p:sp>
              <p:nvSpPr>
                <p:cNvPr id="14" name="Inhaltsplatzhalter 2">
                  <a:extLst>
                    <a:ext uri="{FF2B5EF4-FFF2-40B4-BE49-F238E27FC236}">
                      <a16:creationId xmlns:a16="http://schemas.microsoft.com/office/drawing/2014/main" id="{563DDBAD-3925-401C-9603-C06672192B2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394697" y="2569482"/>
                  <a:ext cx="1287716" cy="450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0" indent="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SzPct val="130000"/>
                    <a:buFont typeface="Wingdings" pitchFamily="2" charset="2"/>
                    <a:buNone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Wingdings" pitchFamily="2" charset="2"/>
                    <a:buChar char="§"/>
                    <a:defRPr sz="2400" b="0" baseline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Symbol" pitchFamily="18" charset="2"/>
                    <a:buChar char="-"/>
                    <a:defRPr sz="2400" b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64A8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charset="0"/>
                      <a:cs typeface="+mn-cs"/>
                    </a:defRPr>
                  </a:lvl9pPr>
                </a:lstStyle>
                <a:p>
                  <a:r>
                    <a:rPr lang="en-US" b="1" kern="0">
                      <a:latin typeface="Calibri"/>
                      <a:cs typeface="Calibri"/>
                    </a:rPr>
                    <a:t>Gene X:</a:t>
                  </a:r>
                  <a:endParaRPr lang="en-US"/>
                </a:p>
              </p:txBody>
            </p:sp>
          </p:grp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06793426-3EA4-4F0D-BD77-23E0DAAFF0DB}"/>
                  </a:ext>
                </a:extLst>
              </p:cNvPr>
              <p:cNvSpPr/>
              <p:nvPr/>
            </p:nvSpPr>
            <p:spPr bwMode="auto">
              <a:xfrm>
                <a:off x="8032133" y="2826656"/>
                <a:ext cx="364090" cy="914399"/>
              </a:xfrm>
              <a:prstGeom prst="leftBrac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kkurat Office" pitchFamily="50" charset="0"/>
                  <a:cs typeface="Arial" charset="0"/>
                </a:endParaRPr>
              </a:p>
            </p:txBody>
          </p:sp>
        </p:grpSp>
        <p:sp>
          <p:nvSpPr>
            <p:cNvPr id="28" name="Inhaltsplatzhalter 2">
              <a:extLst>
                <a:ext uri="{FF2B5EF4-FFF2-40B4-BE49-F238E27FC236}">
                  <a16:creationId xmlns:a16="http://schemas.microsoft.com/office/drawing/2014/main" id="{E32B8458-4FAA-4621-BB12-69B6903756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27871" y="5038798"/>
              <a:ext cx="1780300" cy="831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Random Genome</a:t>
              </a:r>
              <a:endParaRPr lang="en-US" b="1" kern="0" dirty="0"/>
            </a:p>
          </p:txBody>
        </p:sp>
        <p:sp>
          <p:nvSpPr>
            <p:cNvPr id="35" name="Down Arrow 34"/>
            <p:cNvSpPr/>
            <p:nvPr/>
          </p:nvSpPr>
          <p:spPr bwMode="auto">
            <a:xfrm rot="17891475">
              <a:off x="2519729" y="3331179"/>
              <a:ext cx="251959" cy="1591130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90316" y="4842580"/>
            <a:ext cx="3148786" cy="2038350"/>
            <a:chOff x="6490316" y="4842580"/>
            <a:chExt cx="3148786" cy="20383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6A4B32-AB05-4E32-AE18-D7EA9D30ADC4}"/>
                </a:ext>
              </a:extLst>
            </p:cNvPr>
            <p:cNvGrpSpPr/>
            <p:nvPr/>
          </p:nvGrpSpPr>
          <p:grpSpPr>
            <a:xfrm>
              <a:off x="6490316" y="5207678"/>
              <a:ext cx="1768502" cy="1673252"/>
              <a:chOff x="8468176" y="4983095"/>
              <a:chExt cx="1768502" cy="1673252"/>
            </a:xfrm>
          </p:grpSpPr>
          <p:pic>
            <p:nvPicPr>
              <p:cNvPr id="16" name="Picture 16">
                <a:extLst>
                  <a:ext uri="{FF2B5EF4-FFF2-40B4-BE49-F238E27FC236}">
                    <a16:creationId xmlns:a16="http://schemas.microsoft.com/office/drawing/2014/main" id="{6C0ED906-9878-4B97-BA65-AF74FCBF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9796" y="4983095"/>
                <a:ext cx="791483" cy="896711"/>
              </a:xfrm>
              <a:prstGeom prst="rect">
                <a:avLst/>
              </a:prstGeom>
            </p:spPr>
          </p:pic>
          <p:sp>
            <p:nvSpPr>
              <p:cNvPr id="17" name="Inhaltsplatzhalter 2">
                <a:extLst>
                  <a:ext uri="{FF2B5EF4-FFF2-40B4-BE49-F238E27FC236}">
                    <a16:creationId xmlns:a16="http://schemas.microsoft.com/office/drawing/2014/main" id="{CE1F32DA-E8D3-40CB-893B-C93FB3DFAEE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468176" y="5734344"/>
                <a:ext cx="1768502" cy="9220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4A8"/>
                  </a:buClr>
                  <a:buSzPct val="130000"/>
                  <a:buFont typeface="Wingdings" pitchFamily="2" charset="2"/>
                  <a:buNone/>
                  <a:defRPr sz="2400" b="0" baseline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4A8"/>
                  </a:buClr>
                  <a:buFont typeface="Wingdings" pitchFamily="2" charset="2"/>
                  <a:buChar char="§"/>
                  <a:defRPr sz="2400" b="0" baseline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4A8"/>
                  </a:buClr>
                  <a:buFont typeface="Symbol" pitchFamily="18" charset="2"/>
                  <a:buChar char="-"/>
                  <a:defRPr sz="2400" b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4A8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charset="0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charset="0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charset="0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charset="0"/>
                    <a:cs typeface="+mn-cs"/>
                  </a:defRPr>
                </a:lvl9pPr>
              </a:lstStyle>
              <a:p>
                <a:r>
                  <a:rPr lang="en-US" b="1" kern="0" dirty="0">
                    <a:latin typeface="Calibri"/>
                    <a:cs typeface="Calibri"/>
                  </a:rPr>
                  <a:t>Expression </a:t>
                </a:r>
                <a:endParaRPr lang="en-US" b="1" kern="0" dirty="0"/>
              </a:p>
              <a:p>
                <a:r>
                  <a:rPr lang="en-US" b="1" kern="0" dirty="0">
                    <a:latin typeface="Calibri"/>
                    <a:cs typeface="Calibri"/>
                  </a:rPr>
                  <a:t>Prediction</a:t>
                </a:r>
                <a:endParaRPr lang="en-US" b="1" kern="0" dirty="0"/>
              </a:p>
            </p:txBody>
          </p:sp>
        </p:grpSp>
        <p:sp>
          <p:nvSpPr>
            <p:cNvPr id="18" name="Inhaltsplatzhalter 2">
              <a:extLst>
                <a:ext uri="{FF2B5EF4-FFF2-40B4-BE49-F238E27FC236}">
                  <a16:creationId xmlns:a16="http://schemas.microsoft.com/office/drawing/2014/main" id="{00B43383-B9A4-46EF-9CFF-69BDF58DB6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15957" y="4842580"/>
              <a:ext cx="1723145" cy="758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Expr(X</a:t>
              </a:r>
              <a:r>
                <a:rPr lang="en-US" b="1" kern="0" baseline="-25000" dirty="0">
                  <a:latin typeface="Calibri"/>
                  <a:cs typeface="Calibri"/>
                </a:rPr>
                <a:t>W</a:t>
              </a:r>
              <a:r>
                <a:rPr lang="en-US" b="1" kern="0" dirty="0">
                  <a:latin typeface="Calibri"/>
                  <a:cs typeface="Calibri"/>
                </a:rPr>
                <a:t>)</a:t>
              </a:r>
              <a:endParaRPr lang="en-US" dirty="0"/>
            </a:p>
          </p:txBody>
        </p:sp>
        <p:sp>
          <p:nvSpPr>
            <p:cNvPr id="36" name="Down Arrow 35"/>
            <p:cNvSpPr/>
            <p:nvPr/>
          </p:nvSpPr>
          <p:spPr bwMode="auto">
            <a:xfrm rot="16200000">
              <a:off x="7121501" y="4427480"/>
              <a:ext cx="251959" cy="1336956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08059" y="1213492"/>
            <a:ext cx="7027073" cy="3609710"/>
            <a:chOff x="4408059" y="1213492"/>
            <a:chExt cx="7027073" cy="3609710"/>
          </a:xfrm>
        </p:grpSpPr>
        <p:pic>
          <p:nvPicPr>
            <p:cNvPr id="31" name="Picture 9" descr="Shape, arrow&#10;&#10;Description automatically generated">
              <a:extLst>
                <a:ext uri="{FF2B5EF4-FFF2-40B4-BE49-F238E27FC236}">
                  <a16:creationId xmlns:a16="http://schemas.microsoft.com/office/drawing/2014/main" id="{891E4F05-0D57-4979-ADF0-A2E8E075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4154" y="1213492"/>
              <a:ext cx="1890486" cy="1301681"/>
            </a:xfrm>
            <a:prstGeom prst="rect">
              <a:avLst/>
            </a:prstGeom>
          </p:spPr>
        </p:pic>
        <p:sp>
          <p:nvSpPr>
            <p:cNvPr id="37" name="Inhaltsplatzhalter 2">
              <a:extLst>
                <a:ext uri="{FF2B5EF4-FFF2-40B4-BE49-F238E27FC236}">
                  <a16:creationId xmlns:a16="http://schemas.microsoft.com/office/drawing/2014/main" id="{E7361458-BD5B-45AF-A31E-9FC0F5E504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72845" y="2449630"/>
              <a:ext cx="4662287" cy="625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Calibri"/>
                  <a:cs typeface="Calibri"/>
                </a:rPr>
                <a:t>Flux(X</a:t>
              </a:r>
              <a:r>
                <a:rPr lang="en-US" b="1" kern="0" baseline="-25000" dirty="0">
                  <a:latin typeface="Calibri"/>
                  <a:cs typeface="Calibri"/>
                </a:rPr>
                <a:t>W</a:t>
              </a:r>
              <a:r>
                <a:rPr lang="en-US" b="1" kern="0" dirty="0">
                  <a:latin typeface="Calibri"/>
                  <a:cs typeface="Calibri"/>
                </a:rPr>
                <a:t>) = Expr2Flux(X)*Expr(X</a:t>
              </a:r>
              <a:r>
                <a:rPr lang="en-US" b="1" kern="0" baseline="-25000" dirty="0">
                  <a:latin typeface="Calibri"/>
                  <a:cs typeface="Calibri"/>
                </a:rPr>
                <a:t>W</a:t>
              </a:r>
              <a:r>
                <a:rPr lang="en-US" b="1" kern="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8" name="Down Arrow 37"/>
            <p:cNvSpPr/>
            <p:nvPr/>
          </p:nvSpPr>
          <p:spPr bwMode="auto">
            <a:xfrm rot="10800000">
              <a:off x="8047662" y="3324224"/>
              <a:ext cx="251959" cy="1498978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  <p:sp>
          <p:nvSpPr>
            <p:cNvPr id="39" name="Down Arrow 38"/>
            <p:cNvSpPr/>
            <p:nvPr/>
          </p:nvSpPr>
          <p:spPr bwMode="auto">
            <a:xfrm rot="16200000">
              <a:off x="5764226" y="381302"/>
              <a:ext cx="251959" cy="2964294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4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Educational Training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03317CF0-217B-4571-BDEF-59AF8F83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" y="877381"/>
            <a:ext cx="960845" cy="592099"/>
          </a:xfrm>
          <a:prstGeom prst="rect">
            <a:avLst/>
          </a:prstGeo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FA2F4DE-6592-4723-A049-987FDAE3390D}"/>
              </a:ext>
            </a:extLst>
          </p:cNvPr>
          <p:cNvSpPr txBox="1">
            <a:spLocks/>
          </p:cNvSpPr>
          <p:nvPr/>
        </p:nvSpPr>
        <p:spPr bwMode="auto">
          <a:xfrm>
            <a:off x="1186364" y="1027788"/>
            <a:ext cx="10719886" cy="86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Akkurat Light Office"/>
                <a:cs typeface="Calibri"/>
              </a:rPr>
              <a:t>Cloud based: no requirements on hard- and software</a:t>
            </a:r>
          </a:p>
          <a:p>
            <a:endParaRPr lang="en-US" kern="0" dirty="0">
              <a:latin typeface="Akkurat Light Offic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6412" y="1746215"/>
            <a:ext cx="11759838" cy="978391"/>
            <a:chOff x="146412" y="1746215"/>
            <a:chExt cx="11759838" cy="978391"/>
          </a:xfrm>
        </p:grpSpPr>
        <p:pic>
          <p:nvPicPr>
            <p:cNvPr id="18" name="Picture 21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74DEFC5-D9E8-41E3-9522-4EEB091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6412" y="1746215"/>
              <a:ext cx="765629" cy="747487"/>
            </a:xfrm>
            <a:prstGeom prst="rect">
              <a:avLst/>
            </a:prstGeom>
          </p:spPr>
        </p:pic>
        <p:sp>
          <p:nvSpPr>
            <p:cNvPr id="20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86364" y="1856463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>
                  <a:latin typeface="Akkurat Light Office"/>
                  <a:cs typeface="Calibri"/>
                </a:rPr>
                <a:t>General purpose file format: free choice of data analysis tool</a:t>
              </a:r>
            </a:p>
            <a:p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7659" y="2762956"/>
            <a:ext cx="11687998" cy="996465"/>
            <a:chOff x="227659" y="2762956"/>
            <a:chExt cx="11687998" cy="996465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5A43CC8-DA38-4656-94C5-0073BEA4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659" y="2762956"/>
              <a:ext cx="795868" cy="814682"/>
            </a:xfrm>
            <a:prstGeom prst="rect">
              <a:avLst/>
            </a:prstGeom>
          </p:spPr>
        </p:pic>
        <p:sp>
          <p:nvSpPr>
            <p:cNvPr id="11" name="Content Placeholder 10">
              <a:extLst>
                <a:ext uri="{FF2B5EF4-FFF2-40B4-BE49-F238E27FC236}">
                  <a16:creationId xmlns:a16="http://schemas.microsoft.com/office/drawing/2014/main" id="{C86425D9-79B7-471E-9B96-E6EEA110EF2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95771" y="2891278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 err="1">
                  <a:latin typeface="Akkurat Light Office"/>
                  <a:cs typeface="Calibri"/>
                </a:rPr>
                <a:t>Jupyter</a:t>
              </a:r>
              <a:r>
                <a:rPr lang="en-US" kern="0" dirty="0">
                  <a:latin typeface="Akkurat Light Office"/>
                  <a:cs typeface="Calibri"/>
                </a:rPr>
                <a:t> Notebooks: integration of code, comments, and visualization</a:t>
              </a:r>
              <a:endParaRPr lang="en-US" dirty="0"/>
            </a:p>
            <a:p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1423" y="3905400"/>
            <a:ext cx="11684234" cy="935873"/>
            <a:chOff x="231423" y="3905400"/>
            <a:chExt cx="11684234" cy="935873"/>
          </a:xfrm>
        </p:grpSpPr>
        <p:pic>
          <p:nvPicPr>
            <p:cNvPr id="19" name="Picture 21">
              <a:extLst>
                <a:ext uri="{FF2B5EF4-FFF2-40B4-BE49-F238E27FC236}">
                  <a16:creationId xmlns:a16="http://schemas.microsoft.com/office/drawing/2014/main" id="{CEF36172-BBFF-410D-BBC5-1BBFBD62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423" y="3905400"/>
              <a:ext cx="845929" cy="846266"/>
            </a:xfrm>
            <a:prstGeom prst="rect">
              <a:avLst/>
            </a:prstGeom>
          </p:spPr>
        </p:pic>
        <p:sp>
          <p:nvSpPr>
            <p:cNvPr id="12" name="Content Placeholder 10">
              <a:extLst>
                <a:ext uri="{FF2B5EF4-FFF2-40B4-BE49-F238E27FC236}">
                  <a16:creationId xmlns:a16="http://schemas.microsoft.com/office/drawing/2014/main" id="{92E38E95-8396-4459-ACD3-81F73EDE34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95771" y="3973130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>
                  <a:latin typeface="Akkurat Light Office"/>
                  <a:cs typeface="Calibri"/>
                </a:rPr>
                <a:t>Independent access: group learning or self-learning strategies possible</a:t>
              </a:r>
              <a:endParaRPr lang="en-US" dirty="0"/>
            </a:p>
            <a:p>
              <a:endParaRPr lang="en-US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FEDA3C2-EDAB-4CF7-8937-0C21CC00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51643"/>
            <a:ext cx="27432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DBFD1-41A9-478D-AA0F-C72E1A96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latin typeface="+mn-lt"/>
                <a:cs typeface="Calibri Light"/>
              </a:rPr>
              <a:t>RecExpSim</a:t>
            </a:r>
            <a:endParaRPr lang="en-US" dirty="0">
              <a:latin typeface="+mn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8DFABF-5893-41F0-911B-A0200E9D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1653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Iris Broderius</a:t>
            </a:r>
            <a:endParaRPr lang="en-US" sz="2400" dirty="0">
              <a:latin typeface="Akkurat Light Office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FD4B81-D08A-431A-BD07-1E77589E957C}"/>
              </a:ext>
            </a:extLst>
          </p:cNvPr>
          <p:cNvSpPr/>
          <p:nvPr/>
        </p:nvSpPr>
        <p:spPr>
          <a:xfrm>
            <a:off x="3468461" y="4366532"/>
            <a:ext cx="5860140" cy="1859641"/>
          </a:xfrm>
          <a:prstGeom prst="roundRect">
            <a:avLst/>
          </a:prstGeom>
          <a:solidFill>
            <a:srgbClr val="0064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Data analysis training: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Growth curve analysis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Promoter library construction</a:t>
            </a:r>
            <a:endParaRPr lang="en-US" sz="2400"/>
          </a:p>
        </p:txBody>
      </p:sp>
      <p:pic>
        <p:nvPicPr>
          <p:cNvPr id="3" name="Picture 8" descr="Icon&#10;&#10;Description automatically generated">
            <a:extLst>
              <a:ext uri="{FF2B5EF4-FFF2-40B4-BE49-F238E27FC236}">
                <a16:creationId xmlns:a16="http://schemas.microsoft.com/office/drawing/2014/main" id="{6EF4F161-36F3-4929-A2AD-5E2B7182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" y="1804469"/>
            <a:ext cx="2743200" cy="70906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068E593-50CE-4068-8C31-E9D9369E0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080" y="2100263"/>
            <a:ext cx="21431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RecExpSim</a:t>
            </a:r>
            <a:r>
              <a:rPr lang="en-US" dirty="0">
                <a:latin typeface="Calibri"/>
                <a:cs typeface="Calibri"/>
              </a:rPr>
              <a:t>: Simulation of Recombinant 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13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A93799-4928-4F6E-B70E-0C45F242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328" y="625743"/>
            <a:ext cx="10966448" cy="13697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+mn-lt"/>
                <a:cs typeface="Calibri"/>
              </a:rPr>
              <a:t>Story:</a:t>
            </a:r>
          </a:p>
          <a:p>
            <a:r>
              <a:rPr lang="en-US" b="1" dirty="0">
                <a:latin typeface="+mn-lt"/>
                <a:cs typeface="Calibri"/>
              </a:rPr>
              <a:t>Develop an expression system for recombinant production of COVID19 protein subunit vaccine.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67375" y="1856282"/>
            <a:ext cx="6524625" cy="4489948"/>
            <a:chOff x="5667375" y="1856282"/>
            <a:chExt cx="6524625" cy="4489948"/>
          </a:xfrm>
        </p:grpSpPr>
        <p:pic>
          <p:nvPicPr>
            <p:cNvPr id="3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7CC52CE8-F6DF-438B-984E-4A5FA16E6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8" t="10638" r="115" b="11620"/>
            <a:stretch/>
          </p:blipFill>
          <p:spPr>
            <a:xfrm>
              <a:off x="6170840" y="1856282"/>
              <a:ext cx="4639361" cy="2635525"/>
            </a:xfrm>
            <a:prstGeom prst="rect">
              <a:avLst/>
            </a:prstGeom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A74BD6-1CED-40AF-9702-9965D74DA3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67375" y="4498943"/>
              <a:ext cx="6524625" cy="1847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kern="0" dirty="0">
                  <a:latin typeface="+mn-lt"/>
                  <a:cs typeface="Calibri"/>
                </a:rPr>
                <a:t>1. Characterize two strains for their growth properties</a:t>
              </a:r>
              <a:endParaRPr lang="en-US" sz="1800" b="1" dirty="0"/>
            </a:p>
            <a:p>
              <a:r>
                <a:rPr lang="en-US" sz="1800" b="1" kern="0" dirty="0">
                  <a:latin typeface="Akkurat Light Office"/>
                  <a:cs typeface="Calibri"/>
                </a:rPr>
                <a:t>2. Generate promoter sequences</a:t>
              </a:r>
            </a:p>
            <a:p>
              <a:r>
                <a:rPr lang="en-US" sz="1800" b="1" kern="0" dirty="0">
                  <a:latin typeface="Akkurat Light Office"/>
                  <a:cs typeface="Calibri"/>
                </a:rPr>
                <a:t>3. Clone promoter sequences into strain</a:t>
              </a:r>
            </a:p>
            <a:p>
              <a:r>
                <a:rPr lang="en-US" sz="1800" b="1" kern="0" dirty="0">
                  <a:latin typeface="Akkurat Light Office"/>
                  <a:cs typeface="Calibri"/>
                </a:rPr>
                <a:t>4. Measure expression rate</a:t>
              </a:r>
            </a:p>
            <a:p>
              <a:r>
                <a:rPr lang="en-US" sz="1800" b="1" kern="0" dirty="0">
                  <a:latin typeface="Akkurat Light Office"/>
                  <a:cs typeface="Calibri"/>
                </a:rPr>
                <a:t>5. Conduct batch fermentation to harvest protein subunits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7153F-A2C5-469E-AEEF-0E06FF7EFBA6}"/>
              </a:ext>
            </a:extLst>
          </p:cNvPr>
          <p:cNvGrpSpPr/>
          <p:nvPr/>
        </p:nvGrpSpPr>
        <p:grpSpPr>
          <a:xfrm>
            <a:off x="826108" y="2010210"/>
            <a:ext cx="4391777" cy="4850370"/>
            <a:chOff x="789822" y="1504931"/>
            <a:chExt cx="4391777" cy="48503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5A0B9A-C112-406C-9E38-E2B64D653235}"/>
                </a:ext>
              </a:extLst>
            </p:cNvPr>
            <p:cNvSpPr txBox="1"/>
            <p:nvPr/>
          </p:nvSpPr>
          <p:spPr>
            <a:xfrm>
              <a:off x="789822" y="5431971"/>
              <a:ext cx="439177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/>
                <a:t>The majority of vaccine (candidates) is based on recombinant expression of protein subunits.</a:t>
              </a:r>
            </a:p>
          </p:txBody>
        </p:sp>
        <p:pic>
          <p:nvPicPr>
            <p:cNvPr id="10" name="Picture 10" descr="Chart, sunburst chart&#10;&#10;Description automatically generated">
              <a:extLst>
                <a:ext uri="{FF2B5EF4-FFF2-40B4-BE49-F238E27FC236}">
                  <a16:creationId xmlns:a16="http://schemas.microsoft.com/office/drawing/2014/main" id="{7F0B9503-4B2F-4CD8-B512-183D1B30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86" y="1504931"/>
              <a:ext cx="3967842" cy="384813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C34656-A521-4E24-AE7D-326046C65071}"/>
              </a:ext>
            </a:extLst>
          </p:cNvPr>
          <p:cNvSpPr txBox="1"/>
          <p:nvPr/>
        </p:nvSpPr>
        <p:spPr>
          <a:xfrm rot="16200000">
            <a:off x="-793820" y="3637992"/>
            <a:ext cx="30244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Jeyanathan et al., 2020, doi: </a:t>
            </a:r>
            <a:r>
              <a:rPr lang="en-US" sz="800">
                <a:ea typeface="+mn-lt"/>
                <a:cs typeface="+mn-lt"/>
              </a:rPr>
              <a:t>10.1038/s41577-020-00434-6</a:t>
            </a:r>
            <a:endParaRPr lang="en-US" sz="8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1C786741-E4D1-4EC2-9B36-1EB0E028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9" y="798286"/>
            <a:ext cx="708479" cy="8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RecExpSim: Data Analysis Example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F864CA3-B4F6-41B9-B3A9-F5860EAA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4" y="1147082"/>
            <a:ext cx="257176" cy="599623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C8782CE-A488-4213-B8F1-EBD1BB240579}"/>
              </a:ext>
            </a:extLst>
          </p:cNvPr>
          <p:cNvSpPr txBox="1">
            <a:spLocks/>
          </p:cNvSpPr>
          <p:nvPr/>
        </p:nvSpPr>
        <p:spPr bwMode="auto">
          <a:xfrm>
            <a:off x="3660542" y="1041399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Optimal</a:t>
            </a:r>
            <a:endParaRPr lang="en-US" sz="1800" b="1" kern="0" dirty="0">
              <a:latin typeface="Akkurat Light Office"/>
              <a:cs typeface="Calibri"/>
            </a:endParaRPr>
          </a:p>
          <a:p>
            <a:r>
              <a:rPr lang="en-US" sz="1800" b="1" kern="0">
                <a:latin typeface="Akkurat Light Office"/>
                <a:cs typeface="Calibri"/>
              </a:rPr>
              <a:t>Temperature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C667C29D-2F02-473E-95A3-2A024302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83" y="1177471"/>
            <a:ext cx="1340304" cy="330201"/>
          </a:xfrm>
          <a:prstGeom prst="rect">
            <a:avLst/>
          </a:prstGeom>
        </p:spPr>
      </p:pic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1AAE4F18-B234-478C-B1AB-861D84F22A96}"/>
              </a:ext>
            </a:extLst>
          </p:cNvPr>
          <p:cNvSpPr txBox="1">
            <a:spLocks/>
          </p:cNvSpPr>
          <p:nvPr/>
        </p:nvSpPr>
        <p:spPr bwMode="auto">
          <a:xfrm>
            <a:off x="6889970" y="1041398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Growth Rate &amp;</a:t>
            </a:r>
            <a:endParaRPr lang="en-US"/>
          </a:p>
          <a:p>
            <a:r>
              <a:rPr lang="en-US" sz="1800" b="1" kern="0">
                <a:latin typeface="Akkurat Light Office"/>
                <a:cs typeface="Calibri"/>
              </a:rPr>
              <a:t>Max Biomass</a:t>
            </a:r>
            <a:endParaRPr lang="en-US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B725EB3-2DBB-442C-95FB-B7791E9B447B}"/>
              </a:ext>
            </a:extLst>
          </p:cNvPr>
          <p:cNvSpPr txBox="1">
            <a:spLocks/>
          </p:cNvSpPr>
          <p:nvPr/>
        </p:nvSpPr>
        <p:spPr bwMode="auto">
          <a:xfrm>
            <a:off x="375557" y="927553"/>
            <a:ext cx="4000072" cy="45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b="1" kern="0">
                <a:solidFill>
                  <a:srgbClr val="000000"/>
                </a:solidFill>
                <a:latin typeface="+mn-lt"/>
                <a:cs typeface="Calibri"/>
              </a:rPr>
              <a:t>Objective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75556" y="2052410"/>
            <a:ext cx="6992259" cy="1605331"/>
            <a:chOff x="375556" y="2052410"/>
            <a:chExt cx="6992259" cy="1605331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236C78C6-6F9E-4B18-8759-67E3AB7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685" y="2320332"/>
              <a:ext cx="2053772" cy="1337409"/>
            </a:xfrm>
            <a:prstGeom prst="rect">
              <a:avLst/>
            </a:prstGeom>
          </p:spPr>
        </p:pic>
        <p:pic>
          <p:nvPicPr>
            <p:cNvPr id="21" name="Picture 21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74DEFC5-D9E8-41E3-9522-4EEB091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186" y="2665186"/>
              <a:ext cx="765629" cy="747487"/>
            </a:xfrm>
            <a:prstGeom prst="rect">
              <a:avLst/>
            </a:prstGeom>
          </p:spPr>
        </p:pic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9B294CFA-F4FB-40E2-A5A5-76C7EAE00D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6" y="2052410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Procedure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5555" y="3821338"/>
            <a:ext cx="11627141" cy="2922241"/>
            <a:chOff x="375555" y="3821338"/>
            <a:chExt cx="11627141" cy="2922241"/>
          </a:xfrm>
        </p:grpSpPr>
        <p:pic>
          <p:nvPicPr>
            <p:cNvPr id="12" name="Picture 12" descr="Icon&#10;&#10;Description automatically generated">
              <a:extLst>
                <a:ext uri="{FF2B5EF4-FFF2-40B4-BE49-F238E27FC236}">
                  <a16:creationId xmlns:a16="http://schemas.microsoft.com/office/drawing/2014/main" id="{C5DD30D5-9848-4FC2-93C8-3FBC23F2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4025901"/>
              <a:ext cx="883558" cy="883558"/>
            </a:xfrm>
            <a:prstGeom prst="rect">
              <a:avLst/>
            </a:prstGeom>
          </p:spPr>
        </p:pic>
        <p:pic>
          <p:nvPicPr>
            <p:cNvPr id="13" name="Picture 13" descr="Icon&#10;&#10;Description automatically generated">
              <a:extLst>
                <a:ext uri="{FF2B5EF4-FFF2-40B4-BE49-F238E27FC236}">
                  <a16:creationId xmlns:a16="http://schemas.microsoft.com/office/drawing/2014/main" id="{54A1AF51-5F9F-40DF-9BE4-F74FB2F5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5898" y="4044044"/>
              <a:ext cx="829130" cy="838201"/>
            </a:xfrm>
            <a:prstGeom prst="rect">
              <a:avLst/>
            </a:prstGeom>
          </p:spPr>
        </p:pic>
        <p:sp>
          <p:nvSpPr>
            <p:cNvPr id="25" name="Inhaltsplatzhalter 2">
              <a:extLst>
                <a:ext uri="{FF2B5EF4-FFF2-40B4-BE49-F238E27FC236}">
                  <a16:creationId xmlns:a16="http://schemas.microsoft.com/office/drawing/2014/main" id="{FA05A313-162A-4A94-8A77-61BA6C16F3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5" y="3821338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Analysis</a:t>
              </a:r>
              <a:endParaRPr lang="en-US"/>
            </a:p>
          </p:txBody>
        </p:sp>
        <p:sp>
          <p:nvSpPr>
            <p:cNvPr id="26" name="Content Placeholder 10">
              <a:extLst>
                <a:ext uri="{FF2B5EF4-FFF2-40B4-BE49-F238E27FC236}">
                  <a16:creationId xmlns:a16="http://schemas.microsoft.com/office/drawing/2014/main" id="{93C82125-1F03-440C-B645-2A150A84CF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2326" y="4796970"/>
              <a:ext cx="5430227" cy="1946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Programming task in popular Jupyter Notebook environment with python commands.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Functions for linear regression, mean calculation provided.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Parsons Problem: Code lines in scrambled order --&gt; Students learn to understand code.</a:t>
              </a:r>
              <a:endParaRPr lang="en-US" dirty="0"/>
            </a:p>
          </p:txBody>
        </p:sp>
        <p:sp>
          <p:nvSpPr>
            <p:cNvPr id="22" name="Content Placeholder 10">
              <a:extLst>
                <a:ext uri="{FF2B5EF4-FFF2-40B4-BE49-F238E27FC236}">
                  <a16:creationId xmlns:a16="http://schemas.microsoft.com/office/drawing/2014/main" id="{750F5D4A-CFA8-4D86-8717-DF3DA505C6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05576" y="4796970"/>
              <a:ext cx="5497120" cy="1919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Excel is de-facto standard for quick laboratory data analysis.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Some students will prefer Excel based problem solving.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Students identify suitable linear regression functions.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78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315B705-7680-4FF2-88E1-CD5F3BFB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04" y="1208315"/>
            <a:ext cx="1844222" cy="161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DBFD1-41A9-478D-AA0F-C72E1A96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+mn-lt"/>
                <a:cs typeface="Calibri Light"/>
              </a:rPr>
              <a:t>FermProSim</a:t>
            </a:r>
            <a:endParaRPr lang="en-US" dirty="0" err="1">
              <a:latin typeface="+mn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8DFABF-5893-41F0-911B-A0200E9D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1653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kkurat Light Office"/>
                <a:cs typeface="Calibri"/>
              </a:rPr>
              <a:t>Jonathan Sturm (BPT, WHS)</a:t>
            </a:r>
            <a:endParaRPr lang="en-US" sz="2400" dirty="0">
              <a:latin typeface="Akkurat Light Office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28231B-BAF7-4519-8DCD-AACA9D4310B6}"/>
              </a:ext>
            </a:extLst>
          </p:cNvPr>
          <p:cNvSpPr/>
          <p:nvPr/>
        </p:nvSpPr>
        <p:spPr>
          <a:xfrm>
            <a:off x="3468461" y="4366532"/>
            <a:ext cx="5860140" cy="1859641"/>
          </a:xfrm>
          <a:prstGeom prst="roundRect">
            <a:avLst/>
          </a:prstGeom>
          <a:solidFill>
            <a:srgbClr val="0064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Data analysis training: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Design of experiment to identify optimal fermentation parameter</a:t>
            </a:r>
            <a:endParaRPr lang="en-US" sz="2400" dirty="0"/>
          </a:p>
        </p:txBody>
      </p:sp>
      <p:pic>
        <p:nvPicPr>
          <p:cNvPr id="3" name="Picture 8" descr="Icon&#10;&#10;Description automatically generated">
            <a:extLst>
              <a:ext uri="{FF2B5EF4-FFF2-40B4-BE49-F238E27FC236}">
                <a16:creationId xmlns:a16="http://schemas.microsoft.com/office/drawing/2014/main" id="{AB952897-C4F7-4823-B25A-56E4DC3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" y="1804469"/>
            <a:ext cx="2743200" cy="70906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7633445-DCD6-4003-A0A3-36D991F5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834" y="2102984"/>
            <a:ext cx="18954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FermProSim: Genome Sequence Identification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B725EB3-2DBB-442C-95FB-B7791E9B447B}"/>
              </a:ext>
            </a:extLst>
          </p:cNvPr>
          <p:cNvSpPr txBox="1">
            <a:spLocks/>
          </p:cNvSpPr>
          <p:nvPr/>
        </p:nvSpPr>
        <p:spPr bwMode="auto">
          <a:xfrm>
            <a:off x="375557" y="900339"/>
            <a:ext cx="4000072" cy="45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b="1" kern="0">
                <a:solidFill>
                  <a:srgbClr val="000000"/>
                </a:solidFill>
                <a:latin typeface="+mn-lt"/>
                <a:cs typeface="Calibri"/>
              </a:rPr>
              <a:t>Objective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75555" y="4556123"/>
            <a:ext cx="10012426" cy="1770169"/>
            <a:chOff x="375555" y="4556123"/>
            <a:chExt cx="10012426" cy="1770169"/>
          </a:xfrm>
        </p:grpSpPr>
        <p:sp>
          <p:nvSpPr>
            <p:cNvPr id="25" name="Inhaltsplatzhalter 2">
              <a:extLst>
                <a:ext uri="{FF2B5EF4-FFF2-40B4-BE49-F238E27FC236}">
                  <a16:creationId xmlns:a16="http://schemas.microsoft.com/office/drawing/2014/main" id="{FA05A313-162A-4A94-8A77-61BA6C16F3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5" y="4556123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solidFill>
                    <a:srgbClr val="000000"/>
                  </a:solidFill>
                  <a:latin typeface="+mn-lt"/>
                  <a:cs typeface="Calibri"/>
                </a:rPr>
                <a:t>Analysis</a:t>
              </a:r>
              <a:endParaRPr lang="en-US" dirty="0"/>
            </a:p>
          </p:txBody>
        </p:sp>
        <p:sp>
          <p:nvSpPr>
            <p:cNvPr id="22" name="Content Placeholder 10">
              <a:extLst>
                <a:ext uri="{FF2B5EF4-FFF2-40B4-BE49-F238E27FC236}">
                  <a16:creationId xmlns:a16="http://schemas.microsoft.com/office/drawing/2014/main" id="{750F5D4A-CFA8-4D86-8717-DF3DA505C6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45826" y="5177969"/>
              <a:ext cx="8342155" cy="1148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Multiple dependent factors: biomass, product concentration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 err="1">
                  <a:latin typeface="Akkurat Light Office"/>
                  <a:cs typeface="Calibri"/>
                </a:rPr>
                <a:t>Mutliple</a:t>
              </a:r>
              <a:r>
                <a:rPr lang="en-US" sz="1800" b="1" kern="0" dirty="0">
                  <a:latin typeface="Akkurat Light Office"/>
                  <a:cs typeface="Calibri"/>
                </a:rPr>
                <a:t> independent factors: rpm, dO2, Temp, acid/base, pH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Identification of optimal parameter combinations with limited budget</a:t>
              </a:r>
              <a:endParaRPr lang="en-US" sz="1800" b="1" kern="0" dirty="0">
                <a:latin typeface="Akkurat Light Office"/>
              </a:endParaRPr>
            </a:p>
          </p:txBody>
        </p:sp>
      </p:grpSp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A77164D-AEF5-4454-A79C-46828FC7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59" y="714989"/>
            <a:ext cx="2489200" cy="20080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5556" y="2569481"/>
            <a:ext cx="7246259" cy="2156207"/>
            <a:chOff x="375556" y="2569481"/>
            <a:chExt cx="7246259" cy="2156207"/>
          </a:xfrm>
        </p:grpSpPr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9B294CFA-F4FB-40E2-A5A5-76C7EAE00D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6" y="2569481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Procedure</a:t>
              </a:r>
              <a:endParaRPr lang="en-US"/>
            </a:p>
          </p:txBody>
        </p:sp>
        <p:pic>
          <p:nvPicPr>
            <p:cNvPr id="8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04DFBF6-7419-4D3C-8309-B7C0D6B64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6900" y="3048529"/>
              <a:ext cx="1826986" cy="1677159"/>
            </a:xfrm>
            <a:prstGeom prst="rect">
              <a:avLst/>
            </a:prstGeom>
          </p:spPr>
        </p:pic>
        <p:pic>
          <p:nvPicPr>
            <p:cNvPr id="9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B0CC04FD-BFD0-405D-B5C8-B382DD637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757" y="3050348"/>
              <a:ext cx="1709058" cy="157373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8E72F2D-EA29-4682-A2C0-E7EB18D196BD}"/>
                </a:ext>
              </a:extLst>
            </p:cNvPr>
            <p:cNvSpPr/>
            <p:nvPr/>
          </p:nvSpPr>
          <p:spPr bwMode="auto">
            <a:xfrm>
              <a:off x="5110517" y="3728012"/>
              <a:ext cx="488551" cy="239703"/>
            </a:xfrm>
            <a:prstGeom prst="righ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4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Conclusion &amp; Outlook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1991" y="1068615"/>
            <a:ext cx="12213565" cy="1458829"/>
            <a:chOff x="-11991" y="1068615"/>
            <a:chExt cx="12213565" cy="1458829"/>
          </a:xfrm>
        </p:grpSpPr>
        <p:sp>
          <p:nvSpPr>
            <p:cNvPr id="6" name="Content Placeholder 10">
              <a:extLst>
                <a:ext uri="{FF2B5EF4-FFF2-40B4-BE49-F238E27FC236}">
                  <a16:creationId xmlns:a16="http://schemas.microsoft.com/office/drawing/2014/main" id="{FF9F2506-58DD-4366-BBC0-2F6F73F94B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1991" y="1068615"/>
              <a:ext cx="12213565" cy="14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SzPct val="100000"/>
                <a:buFont typeface="Arial" pitchFamily="2" charset="2"/>
                <a:buChar char="•"/>
              </a:pPr>
              <a:r>
                <a:rPr lang="en-US" kern="0" dirty="0">
                  <a:latin typeface="Akkurat Light Office"/>
                  <a:cs typeface="Calibri"/>
                </a:rPr>
                <a:t>State of the art data science training for the life scientist/biotechnologist.</a:t>
              </a:r>
            </a:p>
            <a:p>
              <a:pPr marL="72000" indent="-72000">
                <a:buClrTx/>
                <a:buSzPct val="100000"/>
                <a:buFont typeface="Arial" pitchFamily="2" charset="2"/>
                <a:buChar char="•"/>
              </a:pPr>
              <a:r>
                <a:rPr lang="en-US" kern="0" dirty="0">
                  <a:latin typeface="Akkurat Light Office"/>
                  <a:cs typeface="Calibri"/>
                </a:rPr>
                <a:t>Realistic data generation to test workflow pipelines.</a:t>
              </a:r>
            </a:p>
            <a:p>
              <a:pPr marL="72000" indent="-72000">
                <a:buClrTx/>
                <a:buSzPct val="100000"/>
                <a:buFont typeface="Arial" pitchFamily="2" charset="2"/>
                <a:buChar char="•"/>
              </a:pPr>
              <a:r>
                <a:rPr lang="en-US" kern="0" dirty="0">
                  <a:latin typeface="Akkurat Light Office"/>
                  <a:cs typeface="Calibri"/>
                </a:rPr>
                <a:t>Educational stories for sustained motivation.</a:t>
              </a:r>
            </a:p>
          </p:txBody>
        </p:sp>
        <p:pic>
          <p:nvPicPr>
            <p:cNvPr id="13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021C54E1-99B4-42B2-BC6E-9DF634B6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3464" y="1674503"/>
              <a:ext cx="538390" cy="852715"/>
            </a:xfrm>
            <a:prstGeom prst="rect">
              <a:avLst/>
            </a:prstGeom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6212410-28F3-4C33-BFF4-E7BEDC41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649" y="1683347"/>
              <a:ext cx="669018" cy="844097"/>
            </a:xfrm>
            <a:prstGeom prst="rect">
              <a:avLst/>
            </a:prstGeom>
          </p:spPr>
        </p:pic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CA24B378-12C0-41C6-AB85-2AE30E7F953E}"/>
                </a:ext>
              </a:extLst>
            </p:cNvPr>
            <p:cNvSpPr/>
            <p:nvPr/>
          </p:nvSpPr>
          <p:spPr bwMode="auto">
            <a:xfrm>
              <a:off x="8508225" y="1985543"/>
              <a:ext cx="381580" cy="239703"/>
            </a:xfrm>
            <a:prstGeom prst="leftRigh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2920" y="2655777"/>
            <a:ext cx="2963332" cy="3702331"/>
            <a:chOff x="-2920" y="2655777"/>
            <a:chExt cx="2963332" cy="3702331"/>
          </a:xfrm>
        </p:grpSpPr>
        <p:sp>
          <p:nvSpPr>
            <p:cNvPr id="8" name="Content Placeholder 10">
              <a:extLst>
                <a:ext uri="{FF2B5EF4-FFF2-40B4-BE49-F238E27FC236}">
                  <a16:creationId xmlns:a16="http://schemas.microsoft.com/office/drawing/2014/main" id="{183DA0BF-8984-4A93-8E58-6B7D12D9BD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2920" y="2655777"/>
              <a:ext cx="2963332" cy="592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 dirty="0">
                  <a:latin typeface="Akkurat Light Office"/>
                  <a:cs typeface="Calibri"/>
                </a:rPr>
                <a:t>Future Features</a:t>
              </a:r>
              <a:endParaRPr lang="en-US" kern="0" dirty="0">
                <a:latin typeface="Akkurat Light Office"/>
              </a:endParaRPr>
            </a:p>
          </p:txBody>
        </p:sp>
        <p:pic>
          <p:nvPicPr>
            <p:cNvPr id="3" name="Picture 4" descr="A picture containing black, dark&#10;&#10;Description automatically generated">
              <a:extLst>
                <a:ext uri="{FF2B5EF4-FFF2-40B4-BE49-F238E27FC236}">
                  <a16:creationId xmlns:a16="http://schemas.microsoft.com/office/drawing/2014/main" id="{BBB1374B-9D85-4DDF-AAD6-BF1066EA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331" y="3330091"/>
              <a:ext cx="1545772" cy="1729545"/>
            </a:xfrm>
            <a:prstGeom prst="rect">
              <a:avLst/>
            </a:prstGeom>
          </p:spPr>
        </p:pic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E79FF0E3-4D99-4FC3-BA5E-A4A026245D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3301" y="5308666"/>
              <a:ext cx="2374090" cy="1049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PCR trainer &amp; </a:t>
              </a:r>
              <a:endParaRPr lang="en-US" kern="0" dirty="0">
                <a:latin typeface="Akkurat Light Office"/>
              </a:endParaRPr>
            </a:p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Cloning planer</a:t>
              </a:r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11242" y="3303734"/>
            <a:ext cx="2743200" cy="2612226"/>
            <a:chOff x="5811242" y="3303734"/>
            <a:chExt cx="2743200" cy="2612226"/>
          </a:xfrm>
        </p:grpSpPr>
        <p:pic>
          <p:nvPicPr>
            <p:cNvPr id="5" name="Picture 6" descr="Icon&#10;&#10;Description automatically generated">
              <a:extLst>
                <a:ext uri="{FF2B5EF4-FFF2-40B4-BE49-F238E27FC236}">
                  <a16:creationId xmlns:a16="http://schemas.microsoft.com/office/drawing/2014/main" id="{CDAB5447-C96D-4E6E-AB09-8705A0F8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242" y="3303734"/>
              <a:ext cx="2743200" cy="1529941"/>
            </a:xfrm>
            <a:prstGeom prst="rect">
              <a:avLst/>
            </a:prstGeom>
          </p:spPr>
        </p:pic>
        <p:sp>
          <p:nvSpPr>
            <p:cNvPr id="18" name="Content Placeholder 10">
              <a:extLst>
                <a:ext uri="{FF2B5EF4-FFF2-40B4-BE49-F238E27FC236}">
                  <a16:creationId xmlns:a16="http://schemas.microsoft.com/office/drawing/2014/main" id="{1952C323-0DD8-41C8-8FF0-6A9E808254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53575" y="5308666"/>
              <a:ext cx="2656313" cy="607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ALE-experiments</a:t>
              </a:r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0411" y="3502276"/>
            <a:ext cx="2656313" cy="2771164"/>
            <a:chOff x="2960411" y="3502276"/>
            <a:chExt cx="2656313" cy="2771164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EC751F3F-5EC1-4310-AC42-C8A766CD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6177" y="3502276"/>
              <a:ext cx="1482608" cy="1622042"/>
            </a:xfrm>
            <a:prstGeom prst="rect">
              <a:avLst/>
            </a:prstGeom>
          </p:spPr>
        </p:pic>
        <p:sp>
          <p:nvSpPr>
            <p:cNvPr id="19" name="Content Placeholder 10">
              <a:extLst>
                <a:ext uri="{FF2B5EF4-FFF2-40B4-BE49-F238E27FC236}">
                  <a16:creationId xmlns:a16="http://schemas.microsoft.com/office/drawing/2014/main" id="{E6F5BDAB-3153-492B-8A79-0735924940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960411" y="5308665"/>
              <a:ext cx="2656313" cy="96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>
                  <a:latin typeface="Akkurat Light Office"/>
                  <a:cs typeface="Calibri"/>
                </a:rPr>
                <a:t>Analytics </a:t>
              </a:r>
              <a:endParaRPr lang="en-US" kern="0" dirty="0">
                <a:latin typeface="Akkurat Light Office"/>
              </a:endParaRPr>
            </a:p>
            <a:p>
              <a:pPr algn="ctr"/>
              <a:r>
                <a:rPr lang="en-US" kern="0">
                  <a:latin typeface="Akkurat Light Office"/>
                  <a:cs typeface="Calibri"/>
                </a:rPr>
                <a:t>(HPLC, *MS data)</a:t>
              </a:r>
              <a:endParaRPr lang="en-US" kern="0">
                <a:latin typeface="Akkurat Light Office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089723" y="3059190"/>
            <a:ext cx="2878635" cy="3487066"/>
            <a:chOff x="9089723" y="3059190"/>
            <a:chExt cx="2878635" cy="3487066"/>
          </a:xfrm>
        </p:grpSpPr>
        <p:pic>
          <p:nvPicPr>
            <p:cNvPr id="7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4C8886F7-7F05-4DDA-B841-65BB9FF05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25158" y="3059190"/>
              <a:ext cx="2743200" cy="2274190"/>
            </a:xfrm>
            <a:prstGeom prst="rect">
              <a:avLst/>
            </a:prstGeom>
          </p:spPr>
        </p:pic>
        <p:sp>
          <p:nvSpPr>
            <p:cNvPr id="21" name="Content Placeholder 10">
              <a:extLst>
                <a:ext uri="{FF2B5EF4-FFF2-40B4-BE49-F238E27FC236}">
                  <a16:creationId xmlns:a16="http://schemas.microsoft.com/office/drawing/2014/main" id="{46DCF196-87BE-4EF6-8077-75DDC7CC721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89723" y="5308666"/>
              <a:ext cx="2656313" cy="1237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lnSpcReduction="10000"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Design-Build-</a:t>
              </a:r>
              <a:endParaRPr lang="en-US" dirty="0"/>
            </a:p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Test-Learn cycle simulations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40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6846329-32EF-48A0-82D0-B02B9948F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61" b="-8142"/>
          <a:stretch/>
        </p:blipFill>
        <p:spPr>
          <a:xfrm>
            <a:off x="2329369" y="924990"/>
            <a:ext cx="1980762" cy="2564835"/>
          </a:xfrm>
          <a:prstGeom prst="rect">
            <a:avLst/>
          </a:prstGeom>
        </p:spPr>
      </p:pic>
      <p:pic>
        <p:nvPicPr>
          <p:cNvPr id="8" name="Picture 4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0CFE03E7-6C62-46D4-A1D0-E5AB4A44D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4" t="7574" r="24042" b="21451"/>
          <a:stretch/>
        </p:blipFill>
        <p:spPr>
          <a:xfrm>
            <a:off x="155192" y="870859"/>
            <a:ext cx="1933819" cy="25302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829D708-533F-4DA7-98E3-B822CC476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53" b="55188"/>
          <a:stretch/>
        </p:blipFill>
        <p:spPr>
          <a:xfrm>
            <a:off x="9341757" y="820193"/>
            <a:ext cx="2699550" cy="26404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F6C5ED-F70E-48BD-BD71-E4E82E8F1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6" r="407" b="15761"/>
          <a:stretch/>
        </p:blipFill>
        <p:spPr>
          <a:xfrm>
            <a:off x="669470" y="4266352"/>
            <a:ext cx="1935866" cy="23886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7FCDDB35-5F7D-488A-BF74-ED3E87E2B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72" r="34653" b="42904"/>
          <a:stretch/>
        </p:blipFill>
        <p:spPr>
          <a:xfrm>
            <a:off x="2737758" y="4098472"/>
            <a:ext cx="1875474" cy="25368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64802D-B72D-400F-AD24-EEEDB8706032}"/>
              </a:ext>
            </a:extLst>
          </p:cNvPr>
          <p:cNvSpPr txBox="1"/>
          <p:nvPr/>
        </p:nvSpPr>
        <p:spPr>
          <a:xfrm>
            <a:off x="478970" y="6529613"/>
            <a:ext cx="2126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Prof. Frank Eiden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007F1-C3BF-457C-AD22-3A15841BECF4}"/>
              </a:ext>
            </a:extLst>
          </p:cNvPr>
          <p:cNvSpPr txBox="1"/>
          <p:nvPr/>
        </p:nvSpPr>
        <p:spPr>
          <a:xfrm>
            <a:off x="2710541" y="6529612"/>
            <a:ext cx="2126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Jonathan Sturm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985AD-76A9-42FE-8C5A-E9F18379DB18}"/>
              </a:ext>
            </a:extLst>
          </p:cNvPr>
          <p:cNvSpPr txBox="1"/>
          <p:nvPr/>
        </p:nvSpPr>
        <p:spPr>
          <a:xfrm>
            <a:off x="-19958" y="3291114"/>
            <a:ext cx="2271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Rafael Schimassek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1C9A2-0C23-4B15-9EB5-663F3079218A}"/>
              </a:ext>
            </a:extLst>
          </p:cNvPr>
          <p:cNvSpPr txBox="1"/>
          <p:nvPr/>
        </p:nvSpPr>
        <p:spPr>
          <a:xfrm>
            <a:off x="2338613" y="3300185"/>
            <a:ext cx="2271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Katrin Büngener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B8328-836D-4D56-B73A-2DE6922A0A01}"/>
              </a:ext>
            </a:extLst>
          </p:cNvPr>
          <p:cNvSpPr txBox="1"/>
          <p:nvPr/>
        </p:nvSpPr>
        <p:spPr>
          <a:xfrm>
            <a:off x="6892468" y="3309256"/>
            <a:ext cx="2271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Dr. Nicole </a:t>
            </a:r>
            <a:r>
              <a:rPr lang="en-GB" b="1" err="1"/>
              <a:t>Maaßen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730D40-6408-412F-8A12-24D41ECE4B0E}"/>
              </a:ext>
            </a:extLst>
          </p:cNvPr>
          <p:cNvSpPr txBox="1"/>
          <p:nvPr/>
        </p:nvSpPr>
        <p:spPr>
          <a:xfrm>
            <a:off x="4697183" y="3309256"/>
            <a:ext cx="2271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Iris Broderius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E9E00-5297-4E05-B910-0AA21D5E9A36}"/>
              </a:ext>
            </a:extLst>
          </p:cNvPr>
          <p:cNvSpPr txBox="1"/>
          <p:nvPr/>
        </p:nvSpPr>
        <p:spPr>
          <a:xfrm>
            <a:off x="9831612" y="3309256"/>
            <a:ext cx="2271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Prof. Lars Blank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54B76-F465-4D56-AFE4-948FEF99A187}"/>
              </a:ext>
            </a:extLst>
          </p:cNvPr>
          <p:cNvSpPr txBox="1"/>
          <p:nvPr/>
        </p:nvSpPr>
        <p:spPr>
          <a:xfrm>
            <a:off x="6511471" y="4370614"/>
            <a:ext cx="56097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Funding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Exzelenzinitiative: iStrainML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Exzelen</a:t>
            </a:r>
            <a:r>
              <a:rPr lang="en-GB"/>
              <a:t>cluster </a:t>
            </a:r>
            <a:r>
              <a:rPr lang="en-GB">
                <a:ea typeface="+mn-lt"/>
                <a:cs typeface="+mn-lt"/>
              </a:rPr>
              <a:t>2186: The Fuel Science Center</a:t>
            </a:r>
            <a:endParaRPr lang="en-GB"/>
          </a:p>
        </p:txBody>
      </p:sp>
      <p:pic>
        <p:nvPicPr>
          <p:cNvPr id="7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F0031B19-6ADA-4562-8F1B-551221603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687" y="3666271"/>
            <a:ext cx="2534557" cy="568673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9AEF7CC-FF8A-4FED-BC7A-C471B657B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5" y="3656373"/>
            <a:ext cx="2588986" cy="67011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B1CD901-145E-4D28-B61B-B80EBD5394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73" t="14040" r="31023" b="39542"/>
          <a:stretch/>
        </p:blipFill>
        <p:spPr>
          <a:xfrm>
            <a:off x="4557974" y="804039"/>
            <a:ext cx="2147594" cy="2656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1DB3BD-BB2A-4467-A135-A737AAE95A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61" t="6052" r="17822" b="21883"/>
          <a:stretch/>
        </p:blipFill>
        <p:spPr>
          <a:xfrm>
            <a:off x="6949866" y="808162"/>
            <a:ext cx="2155288" cy="2636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F6C69D9-0C53-4CC6-8E52-DE4969CFA6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971" y="4425042"/>
            <a:ext cx="1464129" cy="14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301DBA60-F827-47F6-9DFF-81688881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" y="2811228"/>
            <a:ext cx="6362699" cy="3334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Many Steps to Success in Biotechnology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1F95462-29D1-4029-B279-FE4F37FDC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991" y="1068614"/>
            <a:ext cx="12213565" cy="3467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Product choice: </a:t>
            </a:r>
            <a:r>
              <a:rPr lang="en-US" dirty="0" err="1">
                <a:latin typeface="Akkurat Light Office"/>
                <a:cs typeface="Calibri"/>
              </a:rPr>
              <a:t>speciality</a:t>
            </a:r>
            <a:r>
              <a:rPr lang="en-US" dirty="0">
                <a:latin typeface="Akkurat Light Office"/>
                <a:cs typeface="Calibri"/>
              </a:rPr>
              <a:t> compound (e.g. vaccines) bulk chemical (e.g. biofuels)</a:t>
            </a:r>
            <a:endParaRPr lang="en-US" dirty="0"/>
          </a:p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Life science knowledge to select a suitable host (bacteria, yeast).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Molecular engineering to modify genome and metabolome structure.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Process engineering to optimize fermentation and product recovery.</a:t>
            </a:r>
            <a:endParaRPr lang="en-US" dirty="0">
              <a:latin typeface="Akkurat Light Office"/>
            </a:endParaRP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86286B42-5513-433D-85E8-EF0E2BD8F302}"/>
              </a:ext>
            </a:extLst>
          </p:cNvPr>
          <p:cNvSpPr/>
          <p:nvPr/>
        </p:nvSpPr>
        <p:spPr>
          <a:xfrm>
            <a:off x="6314622" y="3494096"/>
            <a:ext cx="5524498" cy="1533070"/>
          </a:xfrm>
          <a:prstGeom prst="round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Problem: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en-US" sz="2400" dirty="0">
                <a:cs typeface="Calibri"/>
              </a:rPr>
              <a:t>Each step requires computational and data analysis skills.</a:t>
            </a:r>
          </a:p>
        </p:txBody>
      </p:sp>
    </p:spTree>
    <p:extLst>
      <p:ext uri="{BB962C8B-B14F-4D97-AF65-F5344CB8AC3E}">
        <p14:creationId xmlns:p14="http://schemas.microsoft.com/office/powerpoint/2010/main" val="29011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Exclusive Competencies between Life and Data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15027BF-5ECE-45E4-AF62-3BE1C6AAF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" y="4291357"/>
            <a:ext cx="12188445" cy="1490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Experts needed for Life Science &amp; Biotechnology, Engineering &amp; Data Science.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en-US" dirty="0">
                <a:latin typeface="Akkurat Light Office"/>
                <a:cs typeface="Calibri"/>
              </a:rPr>
              <a:t>The required skills are trained in separate domains – e.g. Life and Data Science.</a:t>
            </a:r>
            <a:endParaRPr lang="en-US" dirty="0"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5745" y="940281"/>
            <a:ext cx="4649856" cy="3250613"/>
            <a:chOff x="830170" y="2846908"/>
            <a:chExt cx="4649856" cy="3250613"/>
          </a:xfrm>
        </p:grpSpPr>
        <p:pic>
          <p:nvPicPr>
            <p:cNvPr id="7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1959BE45-0ABE-4FF9-BFED-D1F5CA8D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010" y="4949639"/>
              <a:ext cx="692268" cy="1067742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E59D3DF-DAD0-4600-B4E5-B1663636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170" y="2990177"/>
              <a:ext cx="1229078" cy="1229078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FC495B5B-5975-44FB-8A2A-32A1B6B06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2262" y="3010967"/>
              <a:ext cx="1017764" cy="1295988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D774BAC-B236-459D-A249-C43464EA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87" y="4913378"/>
              <a:ext cx="1144294" cy="1144294"/>
            </a:xfrm>
            <a:prstGeom prst="rect">
              <a:avLst/>
            </a:prstGeom>
          </p:spPr>
        </p:pic>
        <p:pic>
          <p:nvPicPr>
            <p:cNvPr id="11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30928AE1-A5C9-4BCF-8469-52B26549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5971" y="2846908"/>
              <a:ext cx="2743200" cy="3250613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86B42-5513-433D-85E8-EF0E2BD8F302}"/>
              </a:ext>
            </a:extLst>
          </p:cNvPr>
          <p:cNvSpPr/>
          <p:nvPr/>
        </p:nvSpPr>
        <p:spPr>
          <a:xfrm>
            <a:off x="3180897" y="1941521"/>
            <a:ext cx="5524498" cy="1533070"/>
          </a:xfrm>
          <a:prstGeom prst="round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Problem: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Experts missing with skills covering Data Science and Life Science.</a:t>
            </a:r>
          </a:p>
        </p:txBody>
      </p:sp>
    </p:spTree>
    <p:extLst>
      <p:ext uri="{BB962C8B-B14F-4D97-AF65-F5344CB8AC3E}">
        <p14:creationId xmlns:p14="http://schemas.microsoft.com/office/powerpoint/2010/main" val="412481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Engaging Training of Life Scientist on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09344" y="1455999"/>
            <a:ext cx="3156999" cy="2233735"/>
            <a:chOff x="2509344" y="1455999"/>
            <a:chExt cx="3156999" cy="2233735"/>
          </a:xfrm>
        </p:grpSpPr>
        <p:pic>
          <p:nvPicPr>
            <p:cNvPr id="3" name="Picture 8" descr="Icon&#10;&#10;Description automatically generated">
              <a:extLst>
                <a:ext uri="{FF2B5EF4-FFF2-40B4-BE49-F238E27FC236}">
                  <a16:creationId xmlns:a16="http://schemas.microsoft.com/office/drawing/2014/main" id="{E6311497-39F4-45D4-B670-F0942CF4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006" y="1455999"/>
              <a:ext cx="1185266" cy="1185266"/>
            </a:xfrm>
            <a:prstGeom prst="rect">
              <a:avLst/>
            </a:prstGeom>
          </p:spPr>
        </p:pic>
        <p:sp>
          <p:nvSpPr>
            <p:cNvPr id="5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09344" y="2575681"/>
              <a:ext cx="3156999" cy="111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Program language skills (Python)</a:t>
              </a:r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96751" y="4481487"/>
            <a:ext cx="4238849" cy="2482025"/>
            <a:chOff x="4296751" y="4481487"/>
            <a:chExt cx="4238849" cy="2482025"/>
          </a:xfrm>
        </p:grpSpPr>
        <p:sp>
          <p:nvSpPr>
            <p:cNvPr id="11" name="Content Placeholder 10">
              <a:extLst>
                <a:ext uri="{FF2B5EF4-FFF2-40B4-BE49-F238E27FC236}">
                  <a16:creationId xmlns:a16="http://schemas.microsoft.com/office/drawing/2014/main" id="{E942F190-8BD2-4F98-96C8-D97F75302F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96751" y="5698941"/>
              <a:ext cx="4238849" cy="126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Simulation budget constrains </a:t>
              </a:r>
              <a:endParaRPr lang="en-US" kern="0" dirty="0">
                <a:latin typeface="Akkurat Light Office"/>
              </a:endParaRPr>
            </a:p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(Resource optimization)</a:t>
              </a:r>
              <a:endParaRPr lang="en-US" kern="0" dirty="0">
                <a:latin typeface="Akkurat Light Office"/>
              </a:endParaRP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9C1FD0D1-67F2-4958-A698-CED92566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3601" y="4481487"/>
              <a:ext cx="1304204" cy="124843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341937" y="3460582"/>
            <a:ext cx="3693220" cy="2712706"/>
            <a:chOff x="8341937" y="3460582"/>
            <a:chExt cx="3693220" cy="2712706"/>
          </a:xfrm>
        </p:grpSpPr>
        <p:sp>
          <p:nvSpPr>
            <p:cNvPr id="10" name="Content Placeholder 10">
              <a:extLst>
                <a:ext uri="{FF2B5EF4-FFF2-40B4-BE49-F238E27FC236}">
                  <a16:creationId xmlns:a16="http://schemas.microsoft.com/office/drawing/2014/main" id="{4B774A7C-A40D-4731-86EC-0B1FA11A1EB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41937" y="4908717"/>
              <a:ext cx="3693220" cy="126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Motivating learning stories </a:t>
              </a:r>
              <a:endParaRPr lang="en-US" kern="0" dirty="0">
                <a:latin typeface="Akkurat Light Office"/>
              </a:endParaRPr>
            </a:p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(Vaccine development)</a:t>
              </a:r>
              <a:endParaRPr lang="en-US" kern="0" dirty="0">
                <a:latin typeface="Akkurat Light Office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FB090EF8-A24F-4C61-BC56-90344D31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4420" y="3460582"/>
              <a:ext cx="1207071" cy="144605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-143544" y="4095993"/>
            <a:ext cx="4238849" cy="2077296"/>
            <a:chOff x="-143544" y="4095993"/>
            <a:chExt cx="4238849" cy="2077296"/>
          </a:xfrm>
        </p:grpSpPr>
        <p:sp>
          <p:nvSpPr>
            <p:cNvPr id="9" name="Content Placeholder 10">
              <a:extLst>
                <a:ext uri="{FF2B5EF4-FFF2-40B4-BE49-F238E27FC236}">
                  <a16:creationId xmlns:a16="http://schemas.microsoft.com/office/drawing/2014/main" id="{5B023BD6-E50B-4B17-A2BA-07D32B58D8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43544" y="4908718"/>
              <a:ext cx="4238849" cy="126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Relevant and realistic data </a:t>
              </a:r>
              <a:endParaRPr lang="en-US" kern="0" dirty="0">
                <a:latin typeface="Akkurat Light Office"/>
              </a:endParaRPr>
            </a:p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(Complex and high throughput)</a:t>
              </a:r>
              <a:endParaRPr lang="en-US" kern="0" dirty="0">
                <a:latin typeface="Akkurat Light Office"/>
              </a:endParaRPr>
            </a:p>
          </p:txBody>
        </p:sp>
        <p:pic>
          <p:nvPicPr>
            <p:cNvPr id="18" name="Picture 18" descr="Text&#10;&#10;Description automatically generated">
              <a:extLst>
                <a:ext uri="{FF2B5EF4-FFF2-40B4-BE49-F238E27FC236}">
                  <a16:creationId xmlns:a16="http://schemas.microsoft.com/office/drawing/2014/main" id="{E78CEB10-6158-4B0B-8B4E-8AE104D0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22" y="4095993"/>
              <a:ext cx="2743200" cy="92379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159418" y="1683207"/>
            <a:ext cx="3156999" cy="2072377"/>
            <a:chOff x="6159418" y="1683207"/>
            <a:chExt cx="3156999" cy="2072377"/>
          </a:xfrm>
        </p:grpSpPr>
        <p:sp>
          <p:nvSpPr>
            <p:cNvPr id="8" name="Content Placeholder 10">
              <a:extLst>
                <a:ext uri="{FF2B5EF4-FFF2-40B4-BE49-F238E27FC236}">
                  <a16:creationId xmlns:a16="http://schemas.microsoft.com/office/drawing/2014/main" id="{621C1EF9-7E4E-4B8D-90E9-E1AC1787355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59418" y="2641531"/>
              <a:ext cx="3156999" cy="111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kern="0" dirty="0">
                  <a:latin typeface="Akkurat Light Office"/>
                  <a:cs typeface="Calibri"/>
                </a:rPr>
                <a:t>Modern data analysis (</a:t>
              </a:r>
              <a:r>
                <a:rPr lang="en-US" kern="0" dirty="0" err="1">
                  <a:latin typeface="Akkurat Light Office"/>
                  <a:cs typeface="Calibri"/>
                </a:rPr>
                <a:t>Jupyter</a:t>
              </a:r>
              <a:r>
                <a:rPr lang="en-US" kern="0" dirty="0">
                  <a:latin typeface="Akkurat Light Office"/>
                  <a:cs typeface="Calibri"/>
                </a:rPr>
                <a:t> Notebooks)</a:t>
              </a:r>
              <a:endParaRPr lang="en-US" kern="0" dirty="0">
                <a:latin typeface="Akkurat Light Office"/>
              </a:endParaRPr>
            </a:p>
          </p:txBody>
        </p:sp>
        <p:pic>
          <p:nvPicPr>
            <p:cNvPr id="19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B5767689-7910-4BFD-8D69-F3B91B18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2029" y="1683207"/>
              <a:ext cx="861720" cy="1036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3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The BioLabSim Environment for Educational Simulations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2FAD27B0-3602-43B0-A1AB-1127946B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85" y="3059307"/>
            <a:ext cx="2184401" cy="812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167709-04C6-47F6-B3A1-74F160A17E7E}"/>
              </a:ext>
            </a:extLst>
          </p:cNvPr>
          <p:cNvSpPr/>
          <p:nvPr/>
        </p:nvSpPr>
        <p:spPr>
          <a:xfrm>
            <a:off x="1005561" y="3823187"/>
            <a:ext cx="3334101" cy="4648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/>
              <a:t>Core Operation System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66192" y="1209558"/>
            <a:ext cx="4389729" cy="5071656"/>
            <a:chOff x="7266192" y="1209558"/>
            <a:chExt cx="4389729" cy="50716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5BAF1F-6098-4B72-97DE-A6D72E20677B}"/>
                </a:ext>
              </a:extLst>
            </p:cNvPr>
            <p:cNvSpPr/>
            <p:nvPr/>
          </p:nvSpPr>
          <p:spPr>
            <a:xfrm>
              <a:off x="8834787" y="3271861"/>
              <a:ext cx="2821134" cy="46487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/>
                <a:t>Educational Resources</a:t>
              </a:r>
              <a:endParaRPr lang="de-DE" b="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F34A25-F24D-4E83-92A0-E664DE77A30D}"/>
                </a:ext>
              </a:extLst>
            </p:cNvPr>
            <p:cNvGrpSpPr/>
            <p:nvPr/>
          </p:nvGrpSpPr>
          <p:grpSpPr>
            <a:xfrm>
              <a:off x="7266192" y="1209558"/>
              <a:ext cx="1553172" cy="1003784"/>
              <a:chOff x="393974" y="2022929"/>
              <a:chExt cx="1553172" cy="1003784"/>
            </a:xfrm>
          </p:grpSpPr>
          <p:pic>
            <p:nvPicPr>
              <p:cNvPr id="10" name="Picture 7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B491CF94-9E3B-4E9C-BF62-8C51FFE5A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867" y="2022929"/>
                <a:ext cx="1210129" cy="67128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E94EF5-24C0-488A-ADC6-3919DD15AFCE}"/>
                  </a:ext>
                </a:extLst>
              </p:cNvPr>
              <p:cNvSpPr/>
              <p:nvPr/>
            </p:nvSpPr>
            <p:spPr>
              <a:xfrm>
                <a:off x="393974" y="2561842"/>
                <a:ext cx="1553172" cy="464871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/>
                  <a:t>RecExpSim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D9463E-771C-4EF8-A4A2-F181EE34483B}"/>
                </a:ext>
              </a:extLst>
            </p:cNvPr>
            <p:cNvGrpSpPr/>
            <p:nvPr/>
          </p:nvGrpSpPr>
          <p:grpSpPr>
            <a:xfrm>
              <a:off x="7266192" y="2501869"/>
              <a:ext cx="1553172" cy="884949"/>
              <a:chOff x="2144759" y="2150835"/>
              <a:chExt cx="1553172" cy="884949"/>
            </a:xfrm>
          </p:grpSpPr>
          <p:pic>
            <p:nvPicPr>
              <p:cNvPr id="13" name="Picture 12" descr="Logo, icon, company name&#10;&#10;Description automatically generated">
                <a:extLst>
                  <a:ext uri="{FF2B5EF4-FFF2-40B4-BE49-F238E27FC236}">
                    <a16:creationId xmlns:a16="http://schemas.microsoft.com/office/drawing/2014/main" id="{2BAEE71E-6FE1-4F1D-A9B2-AAC4F7BEC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795" y="2150835"/>
                <a:ext cx="913947" cy="40640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1EAB68-3367-4485-9081-8139B96E6306}"/>
                  </a:ext>
                </a:extLst>
              </p:cNvPr>
              <p:cNvSpPr/>
              <p:nvPr/>
            </p:nvSpPr>
            <p:spPr>
              <a:xfrm>
                <a:off x="2144759" y="2570913"/>
                <a:ext cx="1553172" cy="464871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/>
                  <a:t>SeqDatSim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887D7F-A5FB-4348-B890-CB4B567B4340}"/>
                </a:ext>
              </a:extLst>
            </p:cNvPr>
            <p:cNvGrpSpPr/>
            <p:nvPr/>
          </p:nvGrpSpPr>
          <p:grpSpPr>
            <a:xfrm>
              <a:off x="7266192" y="3702857"/>
              <a:ext cx="1553172" cy="1020111"/>
              <a:chOff x="5138330" y="2024744"/>
              <a:chExt cx="1553172" cy="102011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501BB9-3EDF-4D71-A909-859160D6F0FE}"/>
                  </a:ext>
                </a:extLst>
              </p:cNvPr>
              <p:cNvSpPr/>
              <p:nvPr/>
            </p:nvSpPr>
            <p:spPr>
              <a:xfrm>
                <a:off x="5138330" y="2579984"/>
                <a:ext cx="1553172" cy="464871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/>
                  <a:t>FermProSim</a:t>
                </a:r>
              </a:p>
            </p:txBody>
          </p:sp>
          <p:pic>
            <p:nvPicPr>
              <p:cNvPr id="20" name="Picture 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9DCF0FC-9472-4D88-B270-6D90AAF69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0461" y="2024744"/>
                <a:ext cx="828223" cy="713015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23CB79-7838-4F08-AABB-3B1104B9C5C9}"/>
                </a:ext>
              </a:extLst>
            </p:cNvPr>
            <p:cNvGrpSpPr/>
            <p:nvPr/>
          </p:nvGrpSpPr>
          <p:grpSpPr>
            <a:xfrm>
              <a:off x="7266192" y="5229841"/>
              <a:ext cx="1553172" cy="1051373"/>
              <a:chOff x="8993686" y="1993481"/>
              <a:chExt cx="1553172" cy="10513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4545A-75CC-4A6B-805B-EA2141F2CA03}"/>
                  </a:ext>
                </a:extLst>
              </p:cNvPr>
              <p:cNvSpPr/>
              <p:nvPr/>
            </p:nvSpPr>
            <p:spPr>
              <a:xfrm>
                <a:off x="8993686" y="2579983"/>
                <a:ext cx="1553172" cy="464871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de-DE"/>
                  <a:t>MetEngSim</a:t>
                </a:r>
              </a:p>
            </p:txBody>
          </p:sp>
          <p:pic>
            <p:nvPicPr>
              <p:cNvPr id="23" name="Picture 9" descr="Shape, arrow&#10;&#10;Description automatically generated">
                <a:extLst>
                  <a:ext uri="{FF2B5EF4-FFF2-40B4-BE49-F238E27FC236}">
                    <a16:creationId xmlns:a16="http://schemas.microsoft.com/office/drawing/2014/main" id="{D964B85B-3F23-4E3E-BA99-25A2DDA2D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2900" y="1993481"/>
                <a:ext cx="1182915" cy="81182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3853640" y="2170241"/>
            <a:ext cx="3683221" cy="2623449"/>
            <a:chOff x="3853640" y="2170241"/>
            <a:chExt cx="3683221" cy="2623449"/>
          </a:xfrm>
        </p:grpSpPr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A49DBB80-70B5-496B-9616-17E1FDEA82C7}"/>
                </a:ext>
              </a:extLst>
            </p:cNvPr>
            <p:cNvSpPr/>
            <p:nvPr/>
          </p:nvSpPr>
          <p:spPr bwMode="auto">
            <a:xfrm rot="9120000">
              <a:off x="3853640" y="2170241"/>
              <a:ext cx="3645407" cy="303203"/>
            </a:xfrm>
            <a:prstGeom prst="lef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A3180C9F-A539-4AD0-8A15-A358BC4A92FE}"/>
                </a:ext>
              </a:extLst>
            </p:cNvPr>
            <p:cNvSpPr/>
            <p:nvPr/>
          </p:nvSpPr>
          <p:spPr bwMode="auto">
            <a:xfrm rot="12300000">
              <a:off x="3891454" y="4490487"/>
              <a:ext cx="3645407" cy="303203"/>
            </a:xfrm>
            <a:prstGeom prst="lef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  <p:sp>
          <p:nvSpPr>
            <p:cNvPr id="25" name="Arrow: Left 24">
              <a:extLst>
                <a:ext uri="{FF2B5EF4-FFF2-40B4-BE49-F238E27FC236}">
                  <a16:creationId xmlns:a16="http://schemas.microsoft.com/office/drawing/2014/main" id="{11C12791-15BE-4130-8AEA-CDC3554EFCE0}"/>
                </a:ext>
              </a:extLst>
            </p:cNvPr>
            <p:cNvSpPr/>
            <p:nvPr/>
          </p:nvSpPr>
          <p:spPr bwMode="auto">
            <a:xfrm rot="10200000">
              <a:off x="4106980" y="2934908"/>
              <a:ext cx="3183071" cy="303203"/>
            </a:xfrm>
            <a:prstGeom prst="lef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C39038E3-8F75-42A3-BFA1-0EA818FD1B70}"/>
                </a:ext>
              </a:extLst>
            </p:cNvPr>
            <p:cNvSpPr/>
            <p:nvPr/>
          </p:nvSpPr>
          <p:spPr bwMode="auto">
            <a:xfrm rot="11340000">
              <a:off x="4106979" y="3748278"/>
              <a:ext cx="3183071" cy="303203"/>
            </a:xfrm>
            <a:prstGeom prst="leftArrow">
              <a:avLst/>
            </a:prstGeom>
            <a:solidFill>
              <a:srgbClr val="0064A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kkurat Office" pitchFamily="50" charset="0"/>
                <a:cs typeface="Arial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D94E6B8-48CF-4AE4-8A52-7B266A497701}"/>
              </a:ext>
            </a:extLst>
          </p:cNvPr>
          <p:cNvSpPr/>
          <p:nvPr/>
        </p:nvSpPr>
        <p:spPr bwMode="auto">
          <a:xfrm>
            <a:off x="7379171" y="1052689"/>
            <a:ext cx="1328325" cy="1234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E44E7C-B699-47A7-BC9B-50BA89C66FC7}"/>
              </a:ext>
            </a:extLst>
          </p:cNvPr>
          <p:cNvSpPr/>
          <p:nvPr/>
        </p:nvSpPr>
        <p:spPr bwMode="auto">
          <a:xfrm>
            <a:off x="7360356" y="3592688"/>
            <a:ext cx="1328325" cy="12342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Overview: Biology Operating System in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61950" y="1412581"/>
            <a:ext cx="11668125" cy="1048755"/>
            <a:chOff x="361950" y="1412581"/>
            <a:chExt cx="11668125" cy="1048755"/>
          </a:xfrm>
        </p:grpSpPr>
        <p:pic>
          <p:nvPicPr>
            <p:cNvPr id="6" name="Picture 8" descr="Icon&#10;&#10;Description automatically generated">
              <a:extLst>
                <a:ext uri="{FF2B5EF4-FFF2-40B4-BE49-F238E27FC236}">
                  <a16:creationId xmlns:a16="http://schemas.microsoft.com/office/drawing/2014/main" id="{EC44F2CD-ABF8-49CD-9A4A-4B0746CB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50" y="1412581"/>
              <a:ext cx="865415" cy="865415"/>
            </a:xfrm>
            <a:prstGeom prst="rect">
              <a:avLst/>
            </a:prstGeom>
          </p:spPr>
        </p:pic>
        <p:sp>
          <p:nvSpPr>
            <p:cNvPr id="16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10189" y="1593193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>
                  <a:latin typeface="Akkurat Light Office"/>
                  <a:cs typeface="Calibri"/>
                </a:rPr>
                <a:t>Python code: with active (bio-)science community (e.g. </a:t>
              </a:r>
              <a:r>
                <a:rPr lang="en-US" kern="0" dirty="0" err="1">
                  <a:latin typeface="Akkurat Light Office"/>
                  <a:cs typeface="Calibri"/>
                </a:rPr>
                <a:t>biopython</a:t>
              </a:r>
              <a:r>
                <a:rPr lang="en-US" kern="0" dirty="0">
                  <a:latin typeface="Akkurat Light Office"/>
                  <a:cs typeface="Calibri"/>
                </a:rPr>
                <a:t>, </a:t>
              </a:r>
              <a:r>
                <a:rPr lang="en-US" kern="0" dirty="0" err="1">
                  <a:latin typeface="Akkurat Light Office"/>
                  <a:cs typeface="Calibri"/>
                </a:rPr>
                <a:t>cobrapy</a:t>
              </a:r>
              <a:r>
                <a:rPr lang="en-US" kern="0" dirty="0">
                  <a:latin typeface="Akkurat Light Office"/>
                  <a:cs typeface="Calibri"/>
                </a:rPr>
                <a:t>)</a:t>
              </a:r>
            </a:p>
            <a:p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1949" y="2545358"/>
            <a:ext cx="11668126" cy="1006308"/>
            <a:chOff x="361949" y="2455153"/>
            <a:chExt cx="11668126" cy="10063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49" y="2455153"/>
              <a:ext cx="865415" cy="865415"/>
            </a:xfrm>
            <a:prstGeom prst="rect">
              <a:avLst/>
            </a:prstGeom>
          </p:spPr>
        </p:pic>
        <p:sp>
          <p:nvSpPr>
            <p:cNvPr id="18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10189" y="2593318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 err="1">
                  <a:latin typeface="Akkurat Light Office"/>
                  <a:cs typeface="Calibri"/>
                </a:rPr>
                <a:t>GitLab</a:t>
              </a:r>
              <a:r>
                <a:rPr lang="en-US" kern="0" dirty="0">
                  <a:latin typeface="Akkurat Light Office"/>
                  <a:cs typeface="Calibri"/>
                </a:rPr>
                <a:t> based: version management and project development</a:t>
              </a:r>
            </a:p>
            <a:p>
              <a:endParaRPr lang="en-US" kern="0" dirty="0">
                <a:latin typeface="Akkurat Light Office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6550" y="3635688"/>
            <a:ext cx="11693525" cy="1151520"/>
            <a:chOff x="336550" y="3624391"/>
            <a:chExt cx="11693525" cy="1151520"/>
          </a:xfrm>
        </p:grpSpPr>
        <p:sp>
          <p:nvSpPr>
            <p:cNvPr id="20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10189" y="3907768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>
                  <a:latin typeface="Akkurat Light Office"/>
                  <a:cs typeface="Calibri"/>
                </a:rPr>
                <a:t>Open source (soon): individual code adjustments</a:t>
              </a:r>
            </a:p>
            <a:p>
              <a:endParaRPr lang="en-US" kern="0" dirty="0">
                <a:latin typeface="Akkurat Light Office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0" y="3624391"/>
              <a:ext cx="973639" cy="97363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60829" y="4871229"/>
            <a:ext cx="11569246" cy="981007"/>
            <a:chOff x="460829" y="4871229"/>
            <a:chExt cx="11569246" cy="981007"/>
          </a:xfrm>
        </p:grpSpPr>
        <p:pic>
          <p:nvPicPr>
            <p:cNvPr id="12" name="Picture 18" descr="Shape&#10;&#10;Description automatically generated">
              <a:extLst>
                <a:ext uri="{FF2B5EF4-FFF2-40B4-BE49-F238E27FC236}">
                  <a16:creationId xmlns:a16="http://schemas.microsoft.com/office/drawing/2014/main" id="{B5634552-87CD-4EBB-8898-F23508B4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829" y="4871229"/>
              <a:ext cx="856343" cy="794007"/>
            </a:xfrm>
            <a:prstGeom prst="rect">
              <a:avLst/>
            </a:prstGeom>
          </p:spPr>
        </p:pic>
        <p:sp>
          <p:nvSpPr>
            <p:cNvPr id="21" name="Content Placeholder 10">
              <a:extLst>
                <a:ext uri="{FF2B5EF4-FFF2-40B4-BE49-F238E27FC236}">
                  <a16:creationId xmlns:a16="http://schemas.microsoft.com/office/drawing/2014/main" id="{3FA2F4DE-6592-4723-A049-987FDAE339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10189" y="4984093"/>
              <a:ext cx="10719886" cy="868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kern="0" dirty="0">
                  <a:latin typeface="Akkurat Light Office"/>
                  <a:cs typeface="Calibri"/>
                </a:rPr>
                <a:t>Pip installation: easy download and integration into Python environment</a:t>
              </a:r>
            </a:p>
            <a:p>
              <a:endParaRPr lang="en-US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6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FD1-41A9-478D-AA0F-C72E1A96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+mn-lt"/>
                <a:cs typeface="Calibri Light"/>
              </a:rPr>
              <a:t>Biology-Operating-System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8DFABF-5893-41F0-911B-A0200E9D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1653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cs typeface="Calibri"/>
              </a:rPr>
              <a:t>Rafael </a:t>
            </a:r>
            <a:r>
              <a:rPr lang="en-US" sz="2400" err="1">
                <a:latin typeface="Calibri"/>
                <a:cs typeface="Calibri"/>
              </a:rPr>
              <a:t>Schimassek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5242E96A-BE3D-47EF-9356-BE8ABF7D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4" y="1216687"/>
            <a:ext cx="4470400" cy="16853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65185E-0F51-41C8-9B89-9D5AA3AE926A}"/>
              </a:ext>
            </a:extLst>
          </p:cNvPr>
          <p:cNvSpPr/>
          <p:nvPr/>
        </p:nvSpPr>
        <p:spPr>
          <a:xfrm>
            <a:off x="3468461" y="4430032"/>
            <a:ext cx="5860140" cy="1859641"/>
          </a:xfrm>
          <a:prstGeom prst="roundRect">
            <a:avLst/>
          </a:prstGeom>
          <a:solidFill>
            <a:srgbClr val="0064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Virtual organism simulation requirements: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Fast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Realistic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Cloud-based</a:t>
            </a:r>
            <a:endParaRPr lang="en-US" sz="2400"/>
          </a:p>
        </p:txBody>
      </p:sp>
      <p:pic>
        <p:nvPicPr>
          <p:cNvPr id="4" name="Picture 4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09759640-CCC3-4AFD-9F00-F0E6D77ED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4" t="7574" r="24042" b="21451"/>
          <a:stretch/>
        </p:blipFill>
        <p:spPr>
          <a:xfrm>
            <a:off x="9235693" y="2113643"/>
            <a:ext cx="1933819" cy="25302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99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Virtual Organism Setup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C886A-003E-4C6B-8680-5EE9172A6BE2}"/>
              </a:ext>
            </a:extLst>
          </p:cNvPr>
          <p:cNvGrpSpPr/>
          <p:nvPr/>
        </p:nvGrpSpPr>
        <p:grpSpPr>
          <a:xfrm>
            <a:off x="4244594" y="355346"/>
            <a:ext cx="3919205" cy="2535882"/>
            <a:chOff x="4391132" y="921961"/>
            <a:chExt cx="3919205" cy="25358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3FFC44-7E03-40CF-8157-77045DB8A839}"/>
                </a:ext>
              </a:extLst>
            </p:cNvPr>
            <p:cNvSpPr/>
            <p:nvPr/>
          </p:nvSpPr>
          <p:spPr>
            <a:xfrm>
              <a:off x="4965629" y="2992972"/>
              <a:ext cx="2576847" cy="46487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/>
                <a:t>independent variable</a:t>
              </a:r>
            </a:p>
          </p:txBody>
        </p:sp>
        <p:pic>
          <p:nvPicPr>
            <p:cNvPr id="3" name="Picture 5" descr="Icon&#10;&#10;Description automatically generated">
              <a:extLst>
                <a:ext uri="{FF2B5EF4-FFF2-40B4-BE49-F238E27FC236}">
                  <a16:creationId xmlns:a16="http://schemas.microsoft.com/office/drawing/2014/main" id="{209D5375-4BC1-48C0-88CA-9869132B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209" y="1226283"/>
              <a:ext cx="2581275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06FF16-E8C6-4751-A985-029203A2988C}"/>
                </a:ext>
              </a:extLst>
            </p:cNvPr>
            <p:cNvSpPr/>
            <p:nvPr/>
          </p:nvSpPr>
          <p:spPr>
            <a:xfrm rot="16200000">
              <a:off x="3369337" y="1943756"/>
              <a:ext cx="2508462" cy="46487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/>
                <a:t>dependent variable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A03545-54FD-433B-A4AC-8786D62770F4}"/>
                </a:ext>
              </a:extLst>
            </p:cNvPr>
            <p:cNvSpPr/>
            <p:nvPr/>
          </p:nvSpPr>
          <p:spPr>
            <a:xfrm>
              <a:off x="5254798" y="1084064"/>
              <a:ext cx="3055539" cy="46487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/>
                <a:t>Model/Regressor function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E68ABD-617E-4CC1-8A63-A2CC4730319B}"/>
              </a:ext>
            </a:extLst>
          </p:cNvPr>
          <p:cNvGrpSpPr/>
          <p:nvPr/>
        </p:nvGrpSpPr>
        <p:grpSpPr>
          <a:xfrm>
            <a:off x="49263" y="3402257"/>
            <a:ext cx="4310886" cy="2664699"/>
            <a:chOff x="49263" y="3402257"/>
            <a:chExt cx="4310886" cy="26646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1AD5B9-E0E4-4D0E-A38C-A246FFD466F9}"/>
                </a:ext>
              </a:extLst>
            </p:cNvPr>
            <p:cNvSpPr/>
            <p:nvPr/>
          </p:nvSpPr>
          <p:spPr>
            <a:xfrm>
              <a:off x="49263" y="4312630"/>
              <a:ext cx="4310886" cy="175432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b="1" dirty="0"/>
                <a:t>Mechanistic Modeling</a:t>
              </a:r>
              <a:endParaRPr lang="en-US" b="1" dirty="0"/>
            </a:p>
            <a:p>
              <a:pPr marL="36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Growth: Logistic model</a:t>
              </a:r>
            </a:p>
            <a:p>
              <a:pPr marL="36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Metabolic rate: Flux balance analysis</a:t>
              </a:r>
            </a:p>
            <a:p>
              <a:pPr marL="36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Enzyme activity: Michaelis-Menten</a:t>
              </a:r>
            </a:p>
          </p:txBody>
        </p:sp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6BC84B7F-162F-4A69-B4AA-FC250DDD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025" y="3402257"/>
              <a:ext cx="854564" cy="85456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41359E-01D4-4525-8D9B-AF66FBDCA209}"/>
              </a:ext>
            </a:extLst>
          </p:cNvPr>
          <p:cNvGrpSpPr/>
          <p:nvPr/>
        </p:nvGrpSpPr>
        <p:grpSpPr>
          <a:xfrm>
            <a:off x="4431579" y="3297481"/>
            <a:ext cx="4012924" cy="1938480"/>
            <a:chOff x="4431579" y="3297481"/>
            <a:chExt cx="4012924" cy="1938480"/>
          </a:xfrm>
        </p:grpSpPr>
        <p:sp>
          <p:nvSpPr>
            <p:cNvPr id="8" name="Rectangle 7"/>
            <p:cNvSpPr/>
            <p:nvPr/>
          </p:nvSpPr>
          <p:spPr>
            <a:xfrm>
              <a:off x="4431579" y="4312631"/>
              <a:ext cx="4012924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b="1" dirty="0"/>
                <a:t>Machine Learning</a:t>
              </a: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Gene expression: Random Forest</a:t>
              </a:r>
            </a:p>
          </p:txBody>
        </p:sp>
        <p:pic>
          <p:nvPicPr>
            <p:cNvPr id="16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8AB4936D-834B-4036-965A-B82B44417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882" y="3297481"/>
              <a:ext cx="1277816" cy="108365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57BE1D-0B40-4860-842D-30F55DD6B57D}"/>
              </a:ext>
            </a:extLst>
          </p:cNvPr>
          <p:cNvGrpSpPr/>
          <p:nvPr/>
        </p:nvGrpSpPr>
        <p:grpSpPr>
          <a:xfrm>
            <a:off x="9019210" y="3405432"/>
            <a:ext cx="3016463" cy="2614658"/>
            <a:chOff x="9019210" y="3405432"/>
            <a:chExt cx="3016463" cy="26146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9D9484-366B-43E0-A3AF-BE0A6A723ECC}"/>
                </a:ext>
              </a:extLst>
            </p:cNvPr>
            <p:cNvSpPr/>
            <p:nvPr/>
          </p:nvSpPr>
          <p:spPr>
            <a:xfrm>
              <a:off x="9019210" y="4308724"/>
              <a:ext cx="3016463" cy="171136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b="1" dirty="0"/>
                <a:t>Random events</a:t>
              </a: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Optimal temperature</a:t>
              </a: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Maximum biomass</a:t>
              </a: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/>
                <a:t>Genome sequence</a:t>
              </a:r>
            </a:p>
          </p:txBody>
        </p:sp>
        <p:pic>
          <p:nvPicPr>
            <p:cNvPr id="19" name="Picture 19" descr="Shape&#10;&#10;Description automatically generated">
              <a:extLst>
                <a:ext uri="{FF2B5EF4-FFF2-40B4-BE49-F238E27FC236}">
                  <a16:creationId xmlns:a16="http://schemas.microsoft.com/office/drawing/2014/main" id="{67AC2422-C4B8-4D33-9FF4-E08FE107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047" y="3405432"/>
              <a:ext cx="867753" cy="86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1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Biomass Prediction with the Logistic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B12B86-E9FD-42EA-8BE7-34BD8638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127124"/>
            <a:ext cx="10515600" cy="4904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+mn-lt"/>
                <a:cs typeface="Calibri"/>
              </a:rPr>
              <a:t>Logistic Function – self-limiting Growth of a Biological Population</a:t>
            </a:r>
            <a:r>
              <a:rPr lang="en-US" sz="1800" b="1" dirty="0">
                <a:latin typeface="+mn-lt"/>
              </a:rPr>
              <a:t/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  <a:cs typeface="Calibri"/>
              </a:rPr>
              <a:t>Originally due to Verhulst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  <a:p>
            <a:pPr marL="0" indent="0">
              <a:buNone/>
            </a:pPr>
            <a:endParaRPr lang="en-US" sz="1800" b="1" dirty="0">
              <a:latin typeface="+mn-lt"/>
            </a:endParaRPr>
          </a:p>
          <a:p>
            <a:pPr marL="0" indent="0">
              <a:buNone/>
            </a:pPr>
            <a:endParaRPr lang="en-US" sz="1800" b="1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P(t) = biomass conc. after t hours		[g/L]</a:t>
            </a:r>
            <a:endParaRPr lang="en-US" sz="1800" b="1" dirty="0">
              <a:latin typeface="+mn-lt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K =     maximum biomass conc. 		[g/L]</a:t>
            </a:r>
            <a:endParaRPr lang="en-US" sz="1800" b="1" dirty="0">
              <a:latin typeface="+mn-lt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P</a:t>
            </a:r>
            <a:r>
              <a:rPr lang="en-US" sz="1800" b="1" baseline="-25000" dirty="0">
                <a:latin typeface="+mn-lt"/>
              </a:rPr>
              <a:t>0</a:t>
            </a:r>
            <a:r>
              <a:rPr lang="en-US" sz="1800" b="1" dirty="0">
                <a:latin typeface="+mn-lt"/>
              </a:rPr>
              <a:t> =    biomass conc. of inoculum 		[g/L]</a:t>
            </a:r>
            <a:endParaRPr lang="en-US" sz="1800" b="1" dirty="0">
              <a:latin typeface="+mn-lt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  <a:cs typeface="Calibri"/>
              </a:rPr>
              <a:t>r =      growth rate (temperature-dependent) 	[ /h ]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t =      time 				[h]</a:t>
            </a:r>
            <a:endParaRPr lang="en-US" sz="1800" b="1" dirty="0">
              <a:latin typeface="+mn-lt"/>
              <a:cs typeface="Calibri"/>
            </a:endParaRPr>
          </a:p>
        </p:txBody>
      </p:sp>
      <p:grpSp>
        <p:nvGrpSpPr>
          <p:cNvPr id="6" name="Gruppieren 31">
            <a:extLst>
              <a:ext uri="{FF2B5EF4-FFF2-40B4-BE49-F238E27FC236}">
                <a16:creationId xmlns:a16="http://schemas.microsoft.com/office/drawing/2014/main" id="{0DBABEE8-65F4-4C43-9B0D-BDC40809D7DB}"/>
              </a:ext>
            </a:extLst>
          </p:cNvPr>
          <p:cNvGrpSpPr/>
          <p:nvPr/>
        </p:nvGrpSpPr>
        <p:grpSpPr>
          <a:xfrm>
            <a:off x="614873" y="2304783"/>
            <a:ext cx="3024720" cy="472680"/>
            <a:chOff x="880896" y="2495114"/>
            <a:chExt cx="30247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8">
                  <a:extLst>
                    <a:ext uri="{FF2B5EF4-FFF2-40B4-BE49-F238E27FC236}">
                      <a16:creationId xmlns:a16="http://schemas.microsoft.com/office/drawing/2014/main" id="{7BDF1F84-CAA8-214D-B253-7E19486D0FAC}"/>
                    </a:ext>
                  </a:extLst>
                </p14:cNvPr>
                <p14:cNvContentPartPr/>
                <p14:nvPr/>
              </p14:nvContentPartPr>
              <p14:xfrm>
                <a:off x="971616" y="2653874"/>
                <a:ext cx="15480" cy="23868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7BDF1F84-CAA8-214D-B253-7E19486D0F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6136" y="2638371"/>
                  <a:ext cx="46080" cy="269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9">
                  <a:extLst>
                    <a:ext uri="{FF2B5EF4-FFF2-40B4-BE49-F238E27FC236}">
                      <a16:creationId xmlns:a16="http://schemas.microsoft.com/office/drawing/2014/main" id="{3A51F60E-8B91-144E-92EB-FBC80AF841DA}"/>
                    </a:ext>
                  </a:extLst>
                </p14:cNvPr>
                <p14:cNvContentPartPr/>
                <p14:nvPr/>
              </p14:nvContentPartPr>
              <p14:xfrm>
                <a:off x="880896" y="2600954"/>
                <a:ext cx="223560" cy="15912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3A51F60E-8B91-144E-92EB-FBC80AF841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416" y="2585509"/>
                  <a:ext cx="254160" cy="189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Freihand 11">
                  <a:extLst>
                    <a:ext uri="{FF2B5EF4-FFF2-40B4-BE49-F238E27FC236}">
                      <a16:creationId xmlns:a16="http://schemas.microsoft.com/office/drawing/2014/main" id="{0627B80F-F2AC-CD4E-9378-269CC35FD7D9}"/>
                    </a:ext>
                  </a:extLst>
                </p14:cNvPr>
                <p14:cNvContentPartPr/>
                <p14:nvPr/>
              </p14:nvContentPartPr>
              <p14:xfrm>
                <a:off x="1149096" y="2600954"/>
                <a:ext cx="38160" cy="3294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0627B80F-F2AC-CD4E-9378-269CC35FD7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3616" y="2585474"/>
                  <a:ext cx="68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Freihand 13">
                  <a:extLst>
                    <a:ext uri="{FF2B5EF4-FFF2-40B4-BE49-F238E27FC236}">
                      <a16:creationId xmlns:a16="http://schemas.microsoft.com/office/drawing/2014/main" id="{DE4B0DB9-EE44-954E-AD31-C2A3DF9FA49F}"/>
                    </a:ext>
                  </a:extLst>
                </p14:cNvPr>
                <p14:cNvContentPartPr/>
                <p14:nvPr/>
              </p14:nvContentPartPr>
              <p14:xfrm>
                <a:off x="1292736" y="2616074"/>
                <a:ext cx="64800" cy="2574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DE4B0DB9-EE44-954E-AD31-C2A3DF9FA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7170" y="2600616"/>
                  <a:ext cx="95571" cy="287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4">
                  <a:extLst>
                    <a:ext uri="{FF2B5EF4-FFF2-40B4-BE49-F238E27FC236}">
                      <a16:creationId xmlns:a16="http://schemas.microsoft.com/office/drawing/2014/main" id="{20C3EA71-15BE-7F4C-BA3E-5AECBF5AAA0C}"/>
                    </a:ext>
                  </a:extLst>
                </p14:cNvPr>
                <p14:cNvContentPartPr/>
                <p14:nvPr/>
              </p14:nvContentPartPr>
              <p14:xfrm>
                <a:off x="1266456" y="2756114"/>
                <a:ext cx="45720" cy="432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0C3EA71-15BE-7F4C-BA3E-5AECBF5AAA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0976" y="2740634"/>
                  <a:ext cx="76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Freihand 18">
                  <a:extLst>
                    <a:ext uri="{FF2B5EF4-FFF2-40B4-BE49-F238E27FC236}">
                      <a16:creationId xmlns:a16="http://schemas.microsoft.com/office/drawing/2014/main" id="{1D6D6EA8-0A20-5C41-B0A8-6CD7932286E1}"/>
                    </a:ext>
                  </a:extLst>
                </p14:cNvPr>
                <p14:cNvContentPartPr/>
                <p14:nvPr/>
              </p14:nvContentPartPr>
              <p14:xfrm>
                <a:off x="1410096" y="2574314"/>
                <a:ext cx="53280" cy="39348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1D6D6EA8-0A20-5C41-B0A8-6CD7932286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4616" y="2558834"/>
                  <a:ext cx="838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Freihand 20">
                  <a:extLst>
                    <a:ext uri="{FF2B5EF4-FFF2-40B4-BE49-F238E27FC236}">
                      <a16:creationId xmlns:a16="http://schemas.microsoft.com/office/drawing/2014/main" id="{AC0917AF-5D3C-9442-96AA-EB72F98945C1}"/>
                    </a:ext>
                  </a:extLst>
                </p14:cNvPr>
                <p14:cNvContentPartPr/>
                <p14:nvPr/>
              </p14:nvContentPartPr>
              <p14:xfrm>
                <a:off x="1640496" y="2710754"/>
                <a:ext cx="68400" cy="118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AC0917AF-5D3C-9442-96AA-EB72F98945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5016" y="2695274"/>
                  <a:ext cx="99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Freihand 21">
                  <a:extLst>
                    <a:ext uri="{FF2B5EF4-FFF2-40B4-BE49-F238E27FC236}">
                      <a16:creationId xmlns:a16="http://schemas.microsoft.com/office/drawing/2014/main" id="{C97E7D4A-BDC3-1843-8A66-AF7B9FECCC05}"/>
                    </a:ext>
                  </a:extLst>
                </p14:cNvPr>
                <p14:cNvContentPartPr/>
                <p14:nvPr/>
              </p14:nvContentPartPr>
              <p14:xfrm>
                <a:off x="1654176" y="2756114"/>
                <a:ext cx="55080" cy="43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C97E7D4A-BDC3-1843-8A66-AF7B9FECCC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8696" y="2740634"/>
                  <a:ext cx="85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Freihand 24">
                  <a:extLst>
                    <a:ext uri="{FF2B5EF4-FFF2-40B4-BE49-F238E27FC236}">
                      <a16:creationId xmlns:a16="http://schemas.microsoft.com/office/drawing/2014/main" id="{7EB8447B-3507-0F48-A29C-192F72A754C9}"/>
                    </a:ext>
                  </a:extLst>
                </p14:cNvPr>
                <p14:cNvContentPartPr/>
                <p14:nvPr/>
              </p14:nvContentPartPr>
              <p14:xfrm>
                <a:off x="2453376" y="2506274"/>
                <a:ext cx="11880" cy="24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7EB8447B-3507-0F48-A29C-192F72A754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37412" y="2490794"/>
                  <a:ext cx="43436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Freihand 25">
                  <a:extLst>
                    <a:ext uri="{FF2B5EF4-FFF2-40B4-BE49-F238E27FC236}">
                      <a16:creationId xmlns:a16="http://schemas.microsoft.com/office/drawing/2014/main" id="{FD29A4D3-2CB3-3B4D-A235-A868CFDA094C}"/>
                    </a:ext>
                  </a:extLst>
                </p14:cNvPr>
                <p14:cNvContentPartPr/>
                <p14:nvPr/>
              </p14:nvContentPartPr>
              <p14:xfrm>
                <a:off x="2480016" y="2495114"/>
                <a:ext cx="117720" cy="2008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FD29A4D3-2CB3-3B4D-A235-A868CFDA09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4536" y="2479634"/>
                  <a:ext cx="14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26">
                  <a:extLst>
                    <a:ext uri="{FF2B5EF4-FFF2-40B4-BE49-F238E27FC236}">
                      <a16:creationId xmlns:a16="http://schemas.microsoft.com/office/drawing/2014/main" id="{A5C89CEC-1F56-CE4B-A120-CC85FDABF810}"/>
                    </a:ext>
                  </a:extLst>
                </p14:cNvPr>
                <p14:cNvContentPartPr/>
                <p14:nvPr/>
              </p14:nvContentPartPr>
              <p14:xfrm>
                <a:off x="2532936" y="2600954"/>
                <a:ext cx="83520" cy="1706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A5C89CEC-1F56-CE4B-A120-CC85FDABF8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7456" y="2585474"/>
                  <a:ext cx="114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30">
                  <a:extLst>
                    <a:ext uri="{FF2B5EF4-FFF2-40B4-BE49-F238E27FC236}">
                      <a16:creationId xmlns:a16="http://schemas.microsoft.com/office/drawing/2014/main" id="{810A1399-B106-1147-B96A-9634CCFF8FDB}"/>
                    </a:ext>
                  </a:extLst>
                </p14:cNvPr>
                <p14:cNvContentPartPr/>
                <p14:nvPr/>
              </p14:nvContentPartPr>
              <p14:xfrm>
                <a:off x="1984656" y="2835314"/>
                <a:ext cx="1920960" cy="5328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810A1399-B106-1147-B96A-9634CCFF8F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69176" y="2819834"/>
                  <a:ext cx="19515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Freihand 32">
                <a:extLst>
                  <a:ext uri="{FF2B5EF4-FFF2-40B4-BE49-F238E27FC236}">
                    <a16:creationId xmlns:a16="http://schemas.microsoft.com/office/drawing/2014/main" id="{0F4BC220-BCBC-6B45-AA5D-93FD1AE6502C}"/>
                  </a:ext>
                </a:extLst>
              </p14:cNvPr>
              <p14:cNvContentPartPr/>
              <p14:nvPr/>
            </p14:nvContentPartPr>
            <p14:xfrm>
              <a:off x="1680833" y="2943783"/>
              <a:ext cx="110160" cy="140400"/>
            </p14:xfrm>
          </p:contentPart>
        </mc:Choice>
        <mc:Fallback xmlns="">
          <p:pic>
            <p:nvPicPr>
              <p:cNvPr id="19" name="Freihand 32">
                <a:extLst>
                  <a:ext uri="{FF2B5EF4-FFF2-40B4-BE49-F238E27FC236}">
                    <a16:creationId xmlns:a16="http://schemas.microsoft.com/office/drawing/2014/main" id="{0F4BC220-BCBC-6B45-AA5D-93FD1AE650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1442" y="2933703"/>
                <a:ext cx="130386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66">
            <a:extLst>
              <a:ext uri="{FF2B5EF4-FFF2-40B4-BE49-F238E27FC236}">
                <a16:creationId xmlns:a16="http://schemas.microsoft.com/office/drawing/2014/main" id="{489B215A-9C2D-C648-B533-71AD25FA179C}"/>
              </a:ext>
            </a:extLst>
          </p:cNvPr>
          <p:cNvGrpSpPr/>
          <p:nvPr/>
        </p:nvGrpSpPr>
        <p:grpSpPr>
          <a:xfrm>
            <a:off x="1960553" y="2750823"/>
            <a:ext cx="1796400" cy="612360"/>
            <a:chOff x="2226576" y="2941154"/>
            <a:chExt cx="179640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35">
                  <a:extLst>
                    <a:ext uri="{FF2B5EF4-FFF2-40B4-BE49-F238E27FC236}">
                      <a16:creationId xmlns:a16="http://schemas.microsoft.com/office/drawing/2014/main" id="{A4F36AA6-913F-A74F-9B5B-B06269EB8DB2}"/>
                    </a:ext>
                  </a:extLst>
                </p14:cNvPr>
                <p14:cNvContentPartPr/>
                <p14:nvPr/>
              </p14:nvContentPartPr>
              <p14:xfrm>
                <a:off x="2260776" y="3141674"/>
                <a:ext cx="4320" cy="1062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A4F36AA6-913F-A74F-9B5B-B06269EB8D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5296" y="3126194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36">
                  <a:extLst>
                    <a:ext uri="{FF2B5EF4-FFF2-40B4-BE49-F238E27FC236}">
                      <a16:creationId xmlns:a16="http://schemas.microsoft.com/office/drawing/2014/main" id="{F9AFC73F-6734-2A4B-B898-61CD22346319}"/>
                    </a:ext>
                  </a:extLst>
                </p14:cNvPr>
                <p14:cNvContentPartPr/>
                <p14:nvPr/>
              </p14:nvContentPartPr>
              <p14:xfrm>
                <a:off x="2226576" y="3175514"/>
                <a:ext cx="98640" cy="43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F9AFC73F-6734-2A4B-B898-61CD223463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1096" y="3158627"/>
                  <a:ext cx="129240" cy="37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Freihand 38">
                  <a:extLst>
                    <a:ext uri="{FF2B5EF4-FFF2-40B4-BE49-F238E27FC236}">
                      <a16:creationId xmlns:a16="http://schemas.microsoft.com/office/drawing/2014/main" id="{03E26271-7AB1-914F-9DA3-CAFA7582E9DD}"/>
                    </a:ext>
                  </a:extLst>
                </p14:cNvPr>
                <p14:cNvContentPartPr/>
                <p14:nvPr/>
              </p14:nvContentPartPr>
              <p14:xfrm>
                <a:off x="2472456" y="2967794"/>
                <a:ext cx="53280" cy="4766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3E26271-7AB1-914F-9DA3-CAFA7582E9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56976" y="2952314"/>
                  <a:ext cx="838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Freihand 40">
                  <a:extLst>
                    <a:ext uri="{FF2B5EF4-FFF2-40B4-BE49-F238E27FC236}">
                      <a16:creationId xmlns:a16="http://schemas.microsoft.com/office/drawing/2014/main" id="{D0C20EB9-EA63-4E46-B322-8E3B54739EF3}"/>
                    </a:ext>
                  </a:extLst>
                </p14:cNvPr>
                <p14:cNvContentPartPr/>
                <p14:nvPr/>
              </p14:nvContentPartPr>
              <p14:xfrm>
                <a:off x="2631216" y="2956274"/>
                <a:ext cx="113760" cy="15696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D0C20EB9-EA63-4E46-B322-8E3B54739E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15736" y="2940794"/>
                  <a:ext cx="14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Freihand 41">
                  <a:extLst>
                    <a:ext uri="{FF2B5EF4-FFF2-40B4-BE49-F238E27FC236}">
                      <a16:creationId xmlns:a16="http://schemas.microsoft.com/office/drawing/2014/main" id="{F841E112-FB02-CB42-A012-1ABD01677911}"/>
                    </a:ext>
                  </a:extLst>
                </p14:cNvPr>
                <p14:cNvContentPartPr/>
                <p14:nvPr/>
              </p14:nvContentPartPr>
              <p14:xfrm>
                <a:off x="2695296" y="3043394"/>
                <a:ext cx="64800" cy="9504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F841E112-FB02-CB42-A012-1ABD016779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79730" y="3027914"/>
                  <a:ext cx="95571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Freihand 42">
                  <a:extLst>
                    <a:ext uri="{FF2B5EF4-FFF2-40B4-BE49-F238E27FC236}">
                      <a16:creationId xmlns:a16="http://schemas.microsoft.com/office/drawing/2014/main" id="{3D284E5E-BB83-604D-8508-D959960DBD65}"/>
                    </a:ext>
                  </a:extLst>
                </p14:cNvPr>
                <p14:cNvContentPartPr/>
                <p14:nvPr/>
              </p14:nvContentPartPr>
              <p14:xfrm>
                <a:off x="2835336" y="3050954"/>
                <a:ext cx="95040" cy="792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3D284E5E-BB83-604D-8508-D959960DBD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19797" y="3035474"/>
                  <a:ext cx="125756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Freihand 43">
                  <a:extLst>
                    <a:ext uri="{FF2B5EF4-FFF2-40B4-BE49-F238E27FC236}">
                      <a16:creationId xmlns:a16="http://schemas.microsoft.com/office/drawing/2014/main" id="{BC39DF69-D79E-7549-8CB1-D9D00FEA72CA}"/>
                    </a:ext>
                  </a:extLst>
                </p14:cNvPr>
                <p14:cNvContentPartPr/>
                <p14:nvPr/>
              </p14:nvContentPartPr>
              <p14:xfrm>
                <a:off x="3039456" y="2990834"/>
                <a:ext cx="15480" cy="1285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BC39DF69-D79E-7549-8CB1-D9D00FEA72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23976" y="2975354"/>
                  <a:ext cx="46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44">
                  <a:extLst>
                    <a:ext uri="{FF2B5EF4-FFF2-40B4-BE49-F238E27FC236}">
                      <a16:creationId xmlns:a16="http://schemas.microsoft.com/office/drawing/2014/main" id="{AF905584-1D10-1242-81D1-6C13F78B82D5}"/>
                    </a:ext>
                  </a:extLst>
                </p14:cNvPr>
                <p14:cNvContentPartPr/>
                <p14:nvPr/>
              </p14:nvContentPartPr>
              <p14:xfrm>
                <a:off x="2978976" y="2952674"/>
                <a:ext cx="174240" cy="8748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F905584-1D10-1242-81D1-6C13F78B82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63496" y="2937194"/>
                  <a:ext cx="204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Freihand 46">
                  <a:extLst>
                    <a:ext uri="{FF2B5EF4-FFF2-40B4-BE49-F238E27FC236}">
                      <a16:creationId xmlns:a16="http://schemas.microsoft.com/office/drawing/2014/main" id="{939CE37B-EC93-AC4F-95B7-043A88F0EC23}"/>
                    </a:ext>
                  </a:extLst>
                </p14:cNvPr>
                <p14:cNvContentPartPr/>
                <p14:nvPr/>
              </p14:nvContentPartPr>
              <p14:xfrm>
                <a:off x="3149616" y="3069674"/>
                <a:ext cx="41400" cy="72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939CE37B-EC93-AC4F-95B7-043A88F0EC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34269" y="3054117"/>
                  <a:ext cx="71736" cy="103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Freihand 50">
                  <a:extLst>
                    <a:ext uri="{FF2B5EF4-FFF2-40B4-BE49-F238E27FC236}">
                      <a16:creationId xmlns:a16="http://schemas.microsoft.com/office/drawing/2014/main" id="{911540A4-8F6D-7842-A02D-46374A8316EC}"/>
                    </a:ext>
                  </a:extLst>
                </p14:cNvPr>
                <p14:cNvContentPartPr/>
                <p14:nvPr/>
              </p14:nvContentPartPr>
              <p14:xfrm>
                <a:off x="2612136" y="3228434"/>
                <a:ext cx="650520" cy="118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911540A4-8F6D-7842-A02D-46374A8316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6656" y="3212470"/>
                  <a:ext cx="681120" cy="43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Freihand 52">
                  <a:extLst>
                    <a:ext uri="{FF2B5EF4-FFF2-40B4-BE49-F238E27FC236}">
                      <a16:creationId xmlns:a16="http://schemas.microsoft.com/office/drawing/2014/main" id="{28BB2A89-2B52-DD44-9889-6101CD091DF9}"/>
                    </a:ext>
                  </a:extLst>
                </p14:cNvPr>
                <p14:cNvContentPartPr/>
                <p14:nvPr/>
              </p14:nvContentPartPr>
              <p14:xfrm>
                <a:off x="2922456" y="3349394"/>
                <a:ext cx="7920" cy="1080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28BB2A89-2B52-DD44-9889-6101CD091D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06976" y="3333914"/>
                  <a:ext cx="38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Freihand 53">
                  <a:extLst>
                    <a:ext uri="{FF2B5EF4-FFF2-40B4-BE49-F238E27FC236}">
                      <a16:creationId xmlns:a16="http://schemas.microsoft.com/office/drawing/2014/main" id="{E1E7853E-A670-4F48-8D18-E8FC9F6A5BE5}"/>
                    </a:ext>
                  </a:extLst>
                </p14:cNvPr>
                <p14:cNvContentPartPr/>
                <p14:nvPr/>
              </p14:nvContentPartPr>
              <p14:xfrm>
                <a:off x="2850456" y="3311594"/>
                <a:ext cx="178200" cy="83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E1E7853E-A670-4F48-8D18-E8FC9F6A5B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4945" y="3296114"/>
                  <a:ext cx="208862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Freihand 54">
                  <a:extLst>
                    <a:ext uri="{FF2B5EF4-FFF2-40B4-BE49-F238E27FC236}">
                      <a16:creationId xmlns:a16="http://schemas.microsoft.com/office/drawing/2014/main" id="{1A8D5B30-92EA-3B46-A1E2-2CC119C7482C}"/>
                    </a:ext>
                  </a:extLst>
                </p14:cNvPr>
                <p14:cNvContentPartPr/>
                <p14:nvPr/>
              </p14:nvContentPartPr>
              <p14:xfrm>
                <a:off x="3031896" y="3428954"/>
                <a:ext cx="53280" cy="608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A8D5B30-92EA-3B46-A1E2-2CC119C748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6416" y="3413474"/>
                  <a:ext cx="83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Freihand 56">
                  <a:extLst>
                    <a:ext uri="{FF2B5EF4-FFF2-40B4-BE49-F238E27FC236}">
                      <a16:creationId xmlns:a16="http://schemas.microsoft.com/office/drawing/2014/main" id="{9FC9C435-0D1F-9046-926B-CC80084E89EB}"/>
                    </a:ext>
                  </a:extLst>
                </p14:cNvPr>
                <p14:cNvContentPartPr/>
                <p14:nvPr/>
              </p14:nvContentPartPr>
              <p14:xfrm>
                <a:off x="3281376" y="2941154"/>
                <a:ext cx="87480" cy="6123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9FC9C435-0D1F-9046-926B-CC80084E8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5832" y="2925674"/>
                  <a:ext cx="118206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Freihand 58">
                  <a:extLst>
                    <a:ext uri="{FF2B5EF4-FFF2-40B4-BE49-F238E27FC236}">
                      <a16:creationId xmlns:a16="http://schemas.microsoft.com/office/drawing/2014/main" id="{92711158-1A56-7B41-B9DB-6A4352D4E54D}"/>
                    </a:ext>
                  </a:extLst>
                </p14:cNvPr>
                <p14:cNvContentPartPr/>
                <p14:nvPr/>
              </p14:nvContentPartPr>
              <p14:xfrm>
                <a:off x="3500616" y="3187034"/>
                <a:ext cx="87480" cy="12528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92711158-1A56-7B41-B9DB-6A4352D4E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85072" y="3171554"/>
                  <a:ext cx="118206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Freihand 60">
                  <a:extLst>
                    <a:ext uri="{FF2B5EF4-FFF2-40B4-BE49-F238E27FC236}">
                      <a16:creationId xmlns:a16="http://schemas.microsoft.com/office/drawing/2014/main" id="{632C8801-8685-A340-955E-580B6B20C0B4}"/>
                    </a:ext>
                  </a:extLst>
                </p14:cNvPr>
                <p14:cNvContentPartPr/>
                <p14:nvPr/>
              </p14:nvContentPartPr>
              <p14:xfrm>
                <a:off x="3648216" y="3088754"/>
                <a:ext cx="72360" cy="1944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32C8801-8685-A340-955E-580B6B20C0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2736" y="3073274"/>
                  <a:ext cx="102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Freihand 62">
                  <a:extLst>
                    <a:ext uri="{FF2B5EF4-FFF2-40B4-BE49-F238E27FC236}">
                      <a16:creationId xmlns:a16="http://schemas.microsoft.com/office/drawing/2014/main" id="{BC2C7E4A-8BBF-9D4F-A631-89B2C10FF437}"/>
                    </a:ext>
                  </a:extLst>
                </p14:cNvPr>
                <p14:cNvContentPartPr/>
                <p14:nvPr/>
              </p14:nvContentPartPr>
              <p14:xfrm>
                <a:off x="3799416" y="3054554"/>
                <a:ext cx="68400" cy="7560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BC2C7E4A-8BBF-9D4F-A631-89B2C10FF4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83936" y="3039074"/>
                  <a:ext cx="99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Freihand 64">
                  <a:extLst>
                    <a:ext uri="{FF2B5EF4-FFF2-40B4-BE49-F238E27FC236}">
                      <a16:creationId xmlns:a16="http://schemas.microsoft.com/office/drawing/2014/main" id="{02C68A79-F5BF-9A4E-AF55-F71FE215B09E}"/>
                    </a:ext>
                  </a:extLst>
                </p14:cNvPr>
                <p14:cNvContentPartPr/>
                <p14:nvPr/>
              </p14:nvContentPartPr>
              <p14:xfrm>
                <a:off x="3958176" y="2968154"/>
                <a:ext cx="64800" cy="151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02C68A79-F5BF-9A4E-AF55-F71FE215B0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42610" y="2952674"/>
                  <a:ext cx="95571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Freihand 65">
                  <a:extLst>
                    <a:ext uri="{FF2B5EF4-FFF2-40B4-BE49-F238E27FC236}">
                      <a16:creationId xmlns:a16="http://schemas.microsoft.com/office/drawing/2014/main" id="{E37B5AB8-70A9-E745-AEA9-1762D89BF8C0}"/>
                    </a:ext>
                  </a:extLst>
                </p14:cNvPr>
                <p14:cNvContentPartPr/>
                <p14:nvPr/>
              </p14:nvContentPartPr>
              <p14:xfrm>
                <a:off x="3937656" y="3028274"/>
                <a:ext cx="73800" cy="792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37B5AB8-70A9-E745-AEA9-1762D89BF8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22251" y="3012794"/>
                  <a:ext cx="104251" cy="38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Grafik 39" descr="Ein Bild, das Text, sitzend, suchend, weiß enthält.&#10;&#10;Automatisch generierte Beschreibung">
            <a:extLst>
              <a:ext uri="{FF2B5EF4-FFF2-40B4-BE49-F238E27FC236}">
                <a16:creationId xmlns:a16="http://schemas.microsoft.com/office/drawing/2014/main" id="{4CEFC8EC-32D8-4014-9B78-CC7AD96C14A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98" y="1820801"/>
            <a:ext cx="3082885" cy="2098075"/>
          </a:xfrm>
          <a:prstGeom prst="rect">
            <a:avLst/>
          </a:prstGeom>
        </p:spPr>
      </p:pic>
      <p:sp>
        <p:nvSpPr>
          <p:cNvPr id="42" name="Textfeld 51">
            <a:extLst>
              <a:ext uri="{FF2B5EF4-FFF2-40B4-BE49-F238E27FC236}">
                <a16:creationId xmlns:a16="http://schemas.microsoft.com/office/drawing/2014/main" id="{A48283F0-A3FD-4F80-A162-74F22F01C0F2}"/>
              </a:ext>
            </a:extLst>
          </p:cNvPr>
          <p:cNvSpPr txBox="1"/>
          <p:nvPr/>
        </p:nvSpPr>
        <p:spPr>
          <a:xfrm>
            <a:off x="8140745" y="5853191"/>
            <a:ext cx="3337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/>
              <a:t>source: </a:t>
            </a:r>
            <a:r>
              <a:rPr lang="de-DE" sz="1100">
                <a:hlinkClick r:id="rId67"/>
              </a:rPr>
              <a:t>https://en.wikipedia.org/wiki/Logistic_function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15500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57E9-8FCD-486A-903C-EF7B535B54BF}">
  <ds:schemaRefs>
    <ds:schemaRef ds:uri="a91d32e9-b962-48f5-9ca4-bfcef0adef56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ea34b89-1a2e-4893-ba07-6e3f6b99c5e9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Akkurat Light Office</vt:lpstr>
      <vt:lpstr>Akkurat Office</vt:lpstr>
      <vt:lpstr>Arial</vt:lpstr>
      <vt:lpstr>Arial Narrow</vt:lpstr>
      <vt:lpstr>Calibri</vt:lpstr>
      <vt:lpstr>Calibri Light</vt:lpstr>
      <vt:lpstr>Symbol</vt:lpstr>
      <vt:lpstr>Wingdings</vt:lpstr>
      <vt:lpstr>Office</vt:lpstr>
      <vt:lpstr>TH_Folienmaster_neu_TUDo</vt:lpstr>
      <vt:lpstr>- BioLabSim - Data Literacy in Biotechnology with Virtual Organisms</vt:lpstr>
      <vt:lpstr>Many Steps to Success in Biotechnology</vt:lpstr>
      <vt:lpstr>Exclusive Competencies between Life and Data Science</vt:lpstr>
      <vt:lpstr>Engaging Training of Life Scientist on Data Science</vt:lpstr>
      <vt:lpstr>The BioLabSim Environment for Educational Simulations</vt:lpstr>
      <vt:lpstr>Overview: Biology Operating System in Python</vt:lpstr>
      <vt:lpstr>Biology-Operating-System</vt:lpstr>
      <vt:lpstr>Virtual Organism Setup</vt:lpstr>
      <vt:lpstr>Biomass Prediction with the Logistic Function</vt:lpstr>
      <vt:lpstr>Linking Genome and Metabolism</vt:lpstr>
      <vt:lpstr>Educational Training Features</vt:lpstr>
      <vt:lpstr>RecExpSim</vt:lpstr>
      <vt:lpstr>RecExpSim: Simulation of Recombinant Expression</vt:lpstr>
      <vt:lpstr>RecExpSim: Data Analysis Example</vt:lpstr>
      <vt:lpstr>FermProSim</vt:lpstr>
      <vt:lpstr>FermProSim: Genome Sequence Identification</vt:lpstr>
      <vt:lpstr>Conclusion &amp; 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2660</cp:revision>
  <dcterms:created xsi:type="dcterms:W3CDTF">2020-06-17T08:17:29Z</dcterms:created>
  <dcterms:modified xsi:type="dcterms:W3CDTF">2021-05-25T17:53:19Z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